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1.xml" ContentType="application/vnd.openxmlformats-officedocument.drawingml.chart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2.xml" ContentType="application/vnd.openxmlformats-officedocument.drawingml.chart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87" r:id="rId4"/>
    <p:sldId id="280" r:id="rId5"/>
    <p:sldId id="285" r:id="rId6"/>
    <p:sldId id="294" r:id="rId7"/>
    <p:sldId id="282" r:id="rId8"/>
    <p:sldId id="286" r:id="rId9"/>
    <p:sldId id="291" r:id="rId10"/>
    <p:sldId id="281" r:id="rId11"/>
    <p:sldId id="292" r:id="rId12"/>
    <p:sldId id="295" r:id="rId13"/>
    <p:sldId id="296" r:id="rId14"/>
    <p:sldId id="298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302" r:id="rId23"/>
    <p:sldId id="306" r:id="rId24"/>
    <p:sldId id="297" r:id="rId25"/>
    <p:sldId id="293" r:id="rId26"/>
    <p:sldId id="288" r:id="rId27"/>
    <p:sldId id="307" r:id="rId2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96713"/>
    <a:srgbClr val="0053FA"/>
    <a:srgbClr val="35BD5F"/>
    <a:srgbClr val="B3D3EA"/>
    <a:srgbClr val="78ADCD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0" autoAdjust="0"/>
    <p:restoredTop sz="95596" autoAdjust="0"/>
  </p:normalViewPr>
  <p:slideViewPr>
    <p:cSldViewPr>
      <p:cViewPr varScale="1">
        <p:scale>
          <a:sx n="86" d="100"/>
          <a:sy n="86" d="100"/>
        </p:scale>
        <p:origin x="-7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Педагоги, вовлеченные в инновационный процесс 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dirty="0">
                <a:solidFill>
                  <a:schemeClr val="bg1"/>
                </a:solidFill>
              </a:rPr>
              <a:t>в том числе педагоги сетевого содружества)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Педагоги, вовлеченные в инновационный процесс (в том числе педагоги сетевого содружества)</c:v>
                </c:pt>
              </c:strCache>
            </c:strRef>
          </c:tx>
          <c:spPr>
            <a:solidFill>
              <a:schemeClr val="accent2"/>
            </a:solidFill>
            <a:ln w="38100" cap="flat" cmpd="sng" algn="ctr">
              <a:solidFill>
                <a:schemeClr val="lt1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38100" cap="flat" cmpd="sng" algn="ctr">
                <a:solidFill>
                  <a:schemeClr val="lt1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dLbl>
              <c:idx val="1"/>
              <c:spPr/>
              <c:txPr>
                <a:bodyPr/>
                <a:lstStyle/>
                <a:p>
                  <a:pPr>
                    <a:defRPr sz="3200" b="1">
                      <a:solidFill>
                        <a:schemeClr val="tx1">
                          <a:lumMod val="20000"/>
                          <a:lumOff val="80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3200"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Высшая и первая квалификационная категория</c:v>
                </c:pt>
                <c:pt idx="1">
                  <c:v>Остальные педагогические работники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layout/>
      <c:overlay val="0"/>
      <c:txPr>
        <a:bodyPr/>
        <a:lstStyle/>
        <a:p>
          <a:pPr>
            <a:defRPr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078114080514354E-2"/>
          <c:y val="3.5244804670826045E-2"/>
          <c:w val="0.46455613354788539"/>
          <c:h val="0.862789733889216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Оборудование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Распределение средств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Методическая литература, наглядно-дидактические пособия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Распределение средств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Материалы для проведения познавательно-исследовательской деятельности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Распределение средств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Канцелярские и хозяйственные товары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Распределение средств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Услуги типографии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Распределение средств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17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Публикации в СМИ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Распределение средств</c:v>
                </c:pt>
              </c:strCache>
            </c:strRef>
          </c:cat>
          <c:val>
            <c:numRef>
              <c:f>Лист1!$G$2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8858752"/>
        <c:axId val="108864640"/>
        <c:axId val="0"/>
      </c:bar3DChart>
      <c:catAx>
        <c:axId val="108858752"/>
        <c:scaling>
          <c:orientation val="minMax"/>
        </c:scaling>
        <c:delete val="0"/>
        <c:axPos val="b"/>
        <c:majorTickMark val="out"/>
        <c:minorTickMark val="none"/>
        <c:tickLblPos val="nextTo"/>
        <c:crossAx val="108864640"/>
        <c:crosses val="autoZero"/>
        <c:auto val="1"/>
        <c:lblAlgn val="ctr"/>
        <c:lblOffset val="100"/>
        <c:noMultiLvlLbl val="0"/>
      </c:catAx>
      <c:valAx>
        <c:axId val="108864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8858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0770098125297902"/>
          <c:y val="1.0322615923009624E-2"/>
          <c:w val="0.49056287652626412"/>
          <c:h val="0.98967738407699035"/>
        </c:manualLayout>
      </c:layout>
      <c:overlay val="0"/>
      <c:txPr>
        <a:bodyPr anchor="ctr"/>
        <a:lstStyle/>
        <a:p>
          <a:pPr>
            <a:defRPr sz="160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954411-9FEE-423C-809A-B7C1A957FB97}" type="doc">
      <dgm:prSet loTypeId="urn:microsoft.com/office/officeart/2005/8/layout/radial4" loCatId="relationship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863B6E57-0B0D-4212-BBA8-361530E4E436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3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Проект «Разработка содержания и создание условий для реализации образовательной программы «Юный эколог Кубани» как регионального компонента ООП ДО</a:t>
          </a:r>
          <a:endParaRPr lang="ru-RU" sz="35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85CD2E-9FFD-4CEF-B23B-4A510CEC4117}" type="parTrans" cxnId="{A2A6633F-8C93-4EE4-93F4-FA3B339D3229}">
      <dgm:prSet/>
      <dgm:spPr/>
      <dgm:t>
        <a:bodyPr/>
        <a:lstStyle/>
        <a:p>
          <a:endParaRPr lang="ru-RU"/>
        </a:p>
      </dgm:t>
    </dgm:pt>
    <dgm:pt modelId="{2DEB60E5-4EF4-4885-9389-FEDA934098FF}" type="sibTrans" cxnId="{A2A6633F-8C93-4EE4-93F4-FA3B339D3229}">
      <dgm:prSet/>
      <dgm:spPr/>
      <dgm:t>
        <a:bodyPr/>
        <a:lstStyle/>
        <a:p>
          <a:endParaRPr lang="ru-RU"/>
        </a:p>
      </dgm:t>
    </dgm:pt>
    <dgm:pt modelId="{49EC632F-F6F6-41CF-BD53-528DD2BFF99B}">
      <dgm:prSet phldrT="[Текст]"/>
      <dgm:spPr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</dgm:spPr>
      <dgm:t>
        <a:bodyPr/>
        <a:lstStyle/>
        <a:p>
          <a:r>
            <a: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Основы государственной политики в области экологического развития России на период до 2030г. от 30.04.2012г.</a:t>
          </a:r>
          <a:endParaRPr lang="ru-RU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E55B0B-DD03-46E6-AF83-2C4998B9DDFB}" type="parTrans" cxnId="{9AE4C53A-F686-455D-928A-828311BC6441}">
      <dgm:prSet/>
      <dgm:spPr/>
      <dgm:t>
        <a:bodyPr/>
        <a:lstStyle/>
        <a:p>
          <a:endParaRPr lang="ru-RU"/>
        </a:p>
      </dgm:t>
    </dgm:pt>
    <dgm:pt modelId="{0AD22171-1E58-434B-A900-C68353C343C0}" type="sibTrans" cxnId="{9AE4C53A-F686-455D-928A-828311BC6441}">
      <dgm:prSet/>
      <dgm:spPr/>
      <dgm:t>
        <a:bodyPr/>
        <a:lstStyle/>
        <a:p>
          <a:endParaRPr lang="ru-RU"/>
        </a:p>
      </dgm:t>
    </dgm:pt>
    <dgm:pt modelId="{60E0848F-7C4B-4C6F-B408-720FA28D0AF0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Муниципальная программа </a:t>
          </a:r>
          <a:r>
            <a:rPr lang="ru-RU" b="1" dirty="0" err="1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г.Сочи</a:t>
          </a:r>
          <a:r>
            <a: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«Развитие отрасли образования города Сочи» на 2014-2016 гг.</a:t>
          </a:r>
          <a:endParaRPr lang="ru-RU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1D8750-694B-4E76-91FB-0E46CA95F3A2}" type="parTrans" cxnId="{96A4D95C-EA31-4DC2-81F2-C556C29D1906}">
      <dgm:prSet/>
      <dgm:spPr/>
      <dgm:t>
        <a:bodyPr/>
        <a:lstStyle/>
        <a:p>
          <a:endParaRPr lang="ru-RU"/>
        </a:p>
      </dgm:t>
    </dgm:pt>
    <dgm:pt modelId="{9C78DE81-6B79-411C-AF4E-1E0620E3B727}" type="sibTrans" cxnId="{96A4D95C-EA31-4DC2-81F2-C556C29D1906}">
      <dgm:prSet/>
      <dgm:spPr/>
      <dgm:t>
        <a:bodyPr/>
        <a:lstStyle/>
        <a:p>
          <a:endParaRPr lang="ru-RU"/>
        </a:p>
      </dgm:t>
    </dgm:pt>
    <dgm:pt modelId="{9A4DD9B4-0D45-4ED4-9A1A-23077E384842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Федеральный государственный образовательный стандарт</a:t>
          </a:r>
          <a:endParaRPr lang="ru-RU" sz="18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4DD262-F6E7-4C62-8EFA-40DD207EAF81}" type="sibTrans" cxnId="{11A7C72D-BA0C-4317-A930-F4936C23BD24}">
      <dgm:prSet/>
      <dgm:spPr/>
      <dgm:t>
        <a:bodyPr/>
        <a:lstStyle/>
        <a:p>
          <a:endParaRPr lang="ru-RU"/>
        </a:p>
      </dgm:t>
    </dgm:pt>
    <dgm:pt modelId="{BDFE9FD0-0D04-49E3-B289-DD773CAF7A16}" type="parTrans" cxnId="{11A7C72D-BA0C-4317-A930-F4936C23BD24}">
      <dgm:prSet/>
      <dgm:spPr/>
      <dgm:t>
        <a:bodyPr/>
        <a:lstStyle/>
        <a:p>
          <a:endParaRPr lang="ru-RU"/>
        </a:p>
      </dgm:t>
    </dgm:pt>
    <dgm:pt modelId="{E3BCB0FE-CA32-4D73-A5F3-8C706D046BFC}">
      <dgm:prSet phldrT="[Текст]"/>
      <dgm:spPr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</dgm:spPr>
      <dgm:t>
        <a:bodyPr/>
        <a:lstStyle/>
        <a:p>
          <a:r>
            <a:rPr lang="ru-RU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Закон Краснодарского края «Об экологическом образовании, просвещении и формировании экологической культуры населения Краснодарского края»</a:t>
          </a:r>
          <a:endParaRPr lang="ru-RU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0A2FF9-C565-4B16-8F8B-6647B3B1A451}" type="sibTrans" cxnId="{5974955D-E592-449A-8E70-DDE34D406B86}">
      <dgm:prSet/>
      <dgm:spPr/>
      <dgm:t>
        <a:bodyPr/>
        <a:lstStyle/>
        <a:p>
          <a:endParaRPr lang="ru-RU"/>
        </a:p>
      </dgm:t>
    </dgm:pt>
    <dgm:pt modelId="{6BE6D3AA-BF5B-44BD-9600-2D98B6499B84}" type="parTrans" cxnId="{5974955D-E592-449A-8E70-DDE34D406B86}">
      <dgm:prSet/>
      <dgm:spPr/>
      <dgm:t>
        <a:bodyPr/>
        <a:lstStyle/>
        <a:p>
          <a:endParaRPr lang="ru-RU"/>
        </a:p>
      </dgm:t>
    </dgm:pt>
    <dgm:pt modelId="{5E5D3087-E2E9-44E6-9C43-778395C41F02}" type="pres">
      <dgm:prSet presAssocID="{C8954411-9FEE-423C-809A-B7C1A957FB9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B18A8D-46E5-43E1-BA87-3B274ADA6310}" type="pres">
      <dgm:prSet presAssocID="{863B6E57-0B0D-4212-BBA8-361530E4E436}" presName="centerShape" presStyleLbl="node0" presStyleIdx="0" presStyleCnt="1" custScaleX="359823" custScaleY="91071" custLinFactNeighborX="-701" custLinFactNeighborY="7950"/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1460A208-2DEF-4EA5-B62D-627C21AEEDE3}" type="pres">
      <dgm:prSet presAssocID="{BDFE9FD0-0D04-49E3-B289-DD773CAF7A16}" presName="parTrans" presStyleLbl="bgSibTrans2D1" presStyleIdx="0" presStyleCnt="4" custLinFactNeighborX="-525" custLinFactNeighborY="-13843"/>
      <dgm:spPr/>
      <dgm:t>
        <a:bodyPr/>
        <a:lstStyle/>
        <a:p>
          <a:endParaRPr lang="ru-RU"/>
        </a:p>
      </dgm:t>
    </dgm:pt>
    <dgm:pt modelId="{9CDBE525-68F7-4BD1-B24A-5121AC97C620}" type="pres">
      <dgm:prSet presAssocID="{9A4DD9B4-0D45-4ED4-9A1A-23077E384842}" presName="node" presStyleLbl="node1" presStyleIdx="0" presStyleCnt="4" custRadScaleRad="107799" custRadScaleInc="375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0370D-091A-4CD2-97D1-1FE5DAA1DBAA}" type="pres">
      <dgm:prSet presAssocID="{FBE55B0B-DD03-46E6-AF83-2C4998B9DDFB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DC2D7F97-2090-48FA-B13A-20540C0058B7}" type="pres">
      <dgm:prSet presAssocID="{49EC632F-F6F6-41CF-BD53-528DD2BFF99B}" presName="node" presStyleLbl="node1" presStyleIdx="1" presStyleCnt="4" custScaleX="133331" custRadScaleRad="121012" custRadScaleInc="12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CBEF6-3E2E-429C-AFD6-F4BB08CC8784}" type="pres">
      <dgm:prSet presAssocID="{6BE6D3AA-BF5B-44BD-9600-2D98B6499B84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4CFE1D0D-7F41-4468-AEFF-BCA3FFC29F46}" type="pres">
      <dgm:prSet presAssocID="{E3BCB0FE-CA32-4D73-A5F3-8C706D046BFC}" presName="node" presStyleLbl="node1" presStyleIdx="2" presStyleCnt="4" custScaleX="139471" custRadScaleRad="129288" custRadScaleInc="68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5F4D8F-3A2E-4DF9-8FEF-113065926E6C}" type="pres">
      <dgm:prSet presAssocID="{081D8750-694B-4E76-91FB-0E46CA95F3A2}" presName="parTrans" presStyleLbl="bgSibTrans2D1" presStyleIdx="3" presStyleCnt="4" custLinFactNeighborX="-34" custLinFactNeighborY="-21322"/>
      <dgm:spPr/>
      <dgm:t>
        <a:bodyPr/>
        <a:lstStyle/>
        <a:p>
          <a:endParaRPr lang="ru-RU"/>
        </a:p>
      </dgm:t>
    </dgm:pt>
    <dgm:pt modelId="{EC2F6AC1-8582-4AE8-BBBC-5F3121222FE3}" type="pres">
      <dgm:prSet presAssocID="{60E0848F-7C4B-4C6F-B408-720FA28D0AF0}" presName="node" presStyleLbl="node1" presStyleIdx="3" presStyleCnt="4" custRadScaleRad="107738" custRadScaleInc="-34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BF3B59-7550-4521-B738-169927128A06}" type="presOf" srcId="{863B6E57-0B0D-4212-BBA8-361530E4E436}" destId="{C7B18A8D-46E5-43E1-BA87-3B274ADA6310}" srcOrd="0" destOrd="0" presId="urn:microsoft.com/office/officeart/2005/8/layout/radial4"/>
    <dgm:cxn modelId="{AF16CBB0-7048-4274-909D-BF8EA7D03FEE}" type="presOf" srcId="{60E0848F-7C4B-4C6F-B408-720FA28D0AF0}" destId="{EC2F6AC1-8582-4AE8-BBBC-5F3121222FE3}" srcOrd="0" destOrd="0" presId="urn:microsoft.com/office/officeart/2005/8/layout/radial4"/>
    <dgm:cxn modelId="{DE4CAFC3-44BC-48B2-9494-B8FF3750E24D}" type="presOf" srcId="{E3BCB0FE-CA32-4D73-A5F3-8C706D046BFC}" destId="{4CFE1D0D-7F41-4468-AEFF-BCA3FFC29F46}" srcOrd="0" destOrd="0" presId="urn:microsoft.com/office/officeart/2005/8/layout/radial4"/>
    <dgm:cxn modelId="{11A7C72D-BA0C-4317-A930-F4936C23BD24}" srcId="{863B6E57-0B0D-4212-BBA8-361530E4E436}" destId="{9A4DD9B4-0D45-4ED4-9A1A-23077E384842}" srcOrd="0" destOrd="0" parTransId="{BDFE9FD0-0D04-49E3-B289-DD773CAF7A16}" sibTransId="{DF4DD262-F6E7-4C62-8EFA-40DD207EAF81}"/>
    <dgm:cxn modelId="{A2A6633F-8C93-4EE4-93F4-FA3B339D3229}" srcId="{C8954411-9FEE-423C-809A-B7C1A957FB97}" destId="{863B6E57-0B0D-4212-BBA8-361530E4E436}" srcOrd="0" destOrd="0" parTransId="{2C85CD2E-9FFD-4CEF-B23B-4A510CEC4117}" sibTransId="{2DEB60E5-4EF4-4885-9389-FEDA934098FF}"/>
    <dgm:cxn modelId="{EED71D23-422C-4918-A159-306B2CE84B3F}" type="presOf" srcId="{081D8750-694B-4E76-91FB-0E46CA95F3A2}" destId="{9B5F4D8F-3A2E-4DF9-8FEF-113065926E6C}" srcOrd="0" destOrd="0" presId="urn:microsoft.com/office/officeart/2005/8/layout/radial4"/>
    <dgm:cxn modelId="{39233762-3C3A-4228-BD48-34FCE36C5E1C}" type="presOf" srcId="{49EC632F-F6F6-41CF-BD53-528DD2BFF99B}" destId="{DC2D7F97-2090-48FA-B13A-20540C0058B7}" srcOrd="0" destOrd="0" presId="urn:microsoft.com/office/officeart/2005/8/layout/radial4"/>
    <dgm:cxn modelId="{96A4D95C-EA31-4DC2-81F2-C556C29D1906}" srcId="{863B6E57-0B0D-4212-BBA8-361530E4E436}" destId="{60E0848F-7C4B-4C6F-B408-720FA28D0AF0}" srcOrd="3" destOrd="0" parTransId="{081D8750-694B-4E76-91FB-0E46CA95F3A2}" sibTransId="{9C78DE81-6B79-411C-AF4E-1E0620E3B727}"/>
    <dgm:cxn modelId="{5974955D-E592-449A-8E70-DDE34D406B86}" srcId="{863B6E57-0B0D-4212-BBA8-361530E4E436}" destId="{E3BCB0FE-CA32-4D73-A5F3-8C706D046BFC}" srcOrd="2" destOrd="0" parTransId="{6BE6D3AA-BF5B-44BD-9600-2D98B6499B84}" sibTransId="{E10A2FF9-C565-4B16-8F8B-6647B3B1A451}"/>
    <dgm:cxn modelId="{6B145D25-137D-46CA-B812-310DF2C7B224}" type="presOf" srcId="{BDFE9FD0-0D04-49E3-B289-DD773CAF7A16}" destId="{1460A208-2DEF-4EA5-B62D-627C21AEEDE3}" srcOrd="0" destOrd="0" presId="urn:microsoft.com/office/officeart/2005/8/layout/radial4"/>
    <dgm:cxn modelId="{03E63586-A72A-47D4-94B2-E6016842C397}" type="presOf" srcId="{6BE6D3AA-BF5B-44BD-9600-2D98B6499B84}" destId="{CD6CBEF6-3E2E-429C-AFD6-F4BB08CC8784}" srcOrd="0" destOrd="0" presId="urn:microsoft.com/office/officeart/2005/8/layout/radial4"/>
    <dgm:cxn modelId="{498A65AE-DD8A-40EF-BCC4-3BCF3C82AE56}" type="presOf" srcId="{FBE55B0B-DD03-46E6-AF83-2C4998B9DDFB}" destId="{9D10370D-091A-4CD2-97D1-1FE5DAA1DBAA}" srcOrd="0" destOrd="0" presId="urn:microsoft.com/office/officeart/2005/8/layout/radial4"/>
    <dgm:cxn modelId="{9AE4C53A-F686-455D-928A-828311BC6441}" srcId="{863B6E57-0B0D-4212-BBA8-361530E4E436}" destId="{49EC632F-F6F6-41CF-BD53-528DD2BFF99B}" srcOrd="1" destOrd="0" parTransId="{FBE55B0B-DD03-46E6-AF83-2C4998B9DDFB}" sibTransId="{0AD22171-1E58-434B-A900-C68353C343C0}"/>
    <dgm:cxn modelId="{4114DC8D-86D8-42DA-9AA1-D1F7E715ABAD}" type="presOf" srcId="{C8954411-9FEE-423C-809A-B7C1A957FB97}" destId="{5E5D3087-E2E9-44E6-9C43-778395C41F02}" srcOrd="0" destOrd="0" presId="urn:microsoft.com/office/officeart/2005/8/layout/radial4"/>
    <dgm:cxn modelId="{26FFB398-B816-401E-BA0E-5C4E2E70088C}" type="presOf" srcId="{9A4DD9B4-0D45-4ED4-9A1A-23077E384842}" destId="{9CDBE525-68F7-4BD1-B24A-5121AC97C620}" srcOrd="0" destOrd="0" presId="urn:microsoft.com/office/officeart/2005/8/layout/radial4"/>
    <dgm:cxn modelId="{C9133954-5554-41E5-9505-BA3CC8370C54}" type="presParOf" srcId="{5E5D3087-E2E9-44E6-9C43-778395C41F02}" destId="{C7B18A8D-46E5-43E1-BA87-3B274ADA6310}" srcOrd="0" destOrd="0" presId="urn:microsoft.com/office/officeart/2005/8/layout/radial4"/>
    <dgm:cxn modelId="{9E9851EF-7944-4573-B804-6FE73F7ADC6A}" type="presParOf" srcId="{5E5D3087-E2E9-44E6-9C43-778395C41F02}" destId="{1460A208-2DEF-4EA5-B62D-627C21AEEDE3}" srcOrd="1" destOrd="0" presId="urn:microsoft.com/office/officeart/2005/8/layout/radial4"/>
    <dgm:cxn modelId="{AAADB1B0-EC88-4A04-AEE1-A08DE641CF30}" type="presParOf" srcId="{5E5D3087-E2E9-44E6-9C43-778395C41F02}" destId="{9CDBE525-68F7-4BD1-B24A-5121AC97C620}" srcOrd="2" destOrd="0" presId="urn:microsoft.com/office/officeart/2005/8/layout/radial4"/>
    <dgm:cxn modelId="{89BAD0DE-3192-4674-A12E-1581287E74AA}" type="presParOf" srcId="{5E5D3087-E2E9-44E6-9C43-778395C41F02}" destId="{9D10370D-091A-4CD2-97D1-1FE5DAA1DBAA}" srcOrd="3" destOrd="0" presId="urn:microsoft.com/office/officeart/2005/8/layout/radial4"/>
    <dgm:cxn modelId="{BC5E8836-0B0B-4D21-8306-EBD311BAFD7C}" type="presParOf" srcId="{5E5D3087-E2E9-44E6-9C43-778395C41F02}" destId="{DC2D7F97-2090-48FA-B13A-20540C0058B7}" srcOrd="4" destOrd="0" presId="urn:microsoft.com/office/officeart/2005/8/layout/radial4"/>
    <dgm:cxn modelId="{49689B13-E12A-45F0-B139-EB30FBFB8FBB}" type="presParOf" srcId="{5E5D3087-E2E9-44E6-9C43-778395C41F02}" destId="{CD6CBEF6-3E2E-429C-AFD6-F4BB08CC8784}" srcOrd="5" destOrd="0" presId="urn:microsoft.com/office/officeart/2005/8/layout/radial4"/>
    <dgm:cxn modelId="{3C2567E0-C5A4-4870-BF9B-7D5A7EF62421}" type="presParOf" srcId="{5E5D3087-E2E9-44E6-9C43-778395C41F02}" destId="{4CFE1D0D-7F41-4468-AEFF-BCA3FFC29F46}" srcOrd="6" destOrd="0" presId="urn:microsoft.com/office/officeart/2005/8/layout/radial4"/>
    <dgm:cxn modelId="{9BD7A89D-B5C7-457F-B2DF-1DAC26D412B8}" type="presParOf" srcId="{5E5D3087-E2E9-44E6-9C43-778395C41F02}" destId="{9B5F4D8F-3A2E-4DF9-8FEF-113065926E6C}" srcOrd="7" destOrd="0" presId="urn:microsoft.com/office/officeart/2005/8/layout/radial4"/>
    <dgm:cxn modelId="{C38D5801-0416-4AE9-99C2-64CC411C8737}" type="presParOf" srcId="{5E5D3087-E2E9-44E6-9C43-778395C41F02}" destId="{EC2F6AC1-8582-4AE8-BBBC-5F3121222FE3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FC6AD23-6B13-4DAD-83A1-31DC2CC37444}" type="doc">
      <dgm:prSet loTypeId="urn:microsoft.com/office/officeart/2005/8/layout/bProcess4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608775-318D-4F7A-AC25-1DD8C2FF8D68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Ресурсный центр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57B103-3409-4D72-BF02-4F1CBA9DD3BD}" type="parTrans" cxnId="{20DEA76F-3A3F-4BDF-92A9-1E7644453D3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A47D3B-1733-4CFC-9CCC-9D577EA5116A}" type="sibTrans" cxnId="{20DEA76F-3A3F-4BDF-92A9-1E7644453D3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9A35F7-38EE-4782-A74A-32EDAA651DB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Программное обеспечение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FB37809-D838-48AB-8938-E5314F8A4E5E}" type="parTrans" cxnId="{BEC8CF02-3692-4A34-961E-F67D78A9AC3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5A4A304-AF66-46C5-8636-9F63F3B1913A}" type="sibTrans" cxnId="{BEC8CF02-3692-4A34-961E-F67D78A9AC3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E46507-2244-43B7-934B-2E20D1019C09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Консультационный пункт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4A2980-8488-43C8-8286-919DAF7549AE}" type="parTrans" cxnId="{2DB65DB8-4C36-4845-AB31-B3E060894BF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CC4BDC2-3067-4DD2-A6D7-D6458176AB79}" type="sibTrans" cxnId="{2DB65DB8-4C36-4845-AB31-B3E060894BF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D81EA0-4E37-45F1-AD58-A10B391146E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Технические средства обучения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C54C38E-F3B0-41B9-B00E-CDC334699AB6}" type="parTrans" cxnId="{FB177B12-A480-4FBD-A0A1-3476855DCFC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57E007-2A87-40ED-BDB5-0C6157FE05C3}" type="sibTrans" cxnId="{FB177B12-A480-4FBD-A0A1-3476855DCFC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3D1A84-1B1E-4A54-8DD6-2B60E9950E06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Экологический кабинет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B61FC4-AC8E-4C23-8F1E-904FC6FEEEEA}" type="parTrans" cxnId="{0A484BDA-092C-4D74-A2F4-681B9B47302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82D6DB-E050-4984-9720-70C211FFED6F}" type="sibTrans" cxnId="{0A484BDA-092C-4D74-A2F4-681B9B47302E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EAC90-91FE-4D5E-84B6-29B4F56C401F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Места проведения массовых мероприятий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E934E5A-C921-4F6A-906C-838085717E17}" type="parTrans" cxnId="{0C186EDE-DDA5-41D5-A6C4-F599206B8BA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3EFCC38-F671-4B65-A3D2-8BEA4AEB10A3}" type="sibTrans" cxnId="{0C186EDE-DDA5-41D5-A6C4-F599206B8BA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3516AF-56B1-4329-9BB5-C8F8B0ABFAA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Групповые ячейки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F57954D-0C47-48D4-8CDF-DDFC93337DE5}" type="parTrans" cxnId="{B810656A-FCC0-4886-806E-0B1841A2AE5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E96CA5C-809C-4D17-AB85-0349282B504A}" type="sibTrans" cxnId="{B810656A-FCC0-4886-806E-0B1841A2AE58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A464A67-4073-49A2-8864-94DE40CE189D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Экологическая тропа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4741C8-DBA4-4A6F-9699-BFAD798307D2}" type="parTrans" cxnId="{A324002A-5615-41C9-BBC0-694AFB9758A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4ABC68-5BC0-427A-BDA4-8BE4FE99990E}" type="sibTrans" cxnId="{A324002A-5615-41C9-BBC0-694AFB9758A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82BA507-64EF-4AE1-9F8E-AEC8D0E7F68E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Огород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CEF2E9-7B57-4899-8DF1-76CB2BADFB71}" type="parTrans" cxnId="{10FD0DF4-8501-4B93-8FC4-A40297D4A23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7E359F-6957-49AE-9BB5-16771779DCAC}" type="sibTrans" cxnId="{10FD0DF4-8501-4B93-8FC4-A40297D4A23F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2703431-0CC0-4346-8B88-BE3E09F65F0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Цветник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B118D8-8F59-4876-877A-D395D0AD41DF}" type="parTrans" cxnId="{F9C65501-BD4D-4F35-A823-238CEF358B0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621299-BF41-4546-B4CE-DF74C2A14CBF}" type="sibTrans" cxnId="{F9C65501-BD4D-4F35-A823-238CEF358B0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F0F96F-D2C9-4F3F-9419-302314D6DFA6}" type="pres">
      <dgm:prSet presAssocID="{CFC6AD23-6B13-4DAD-83A1-31DC2CC37444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C11F462-94E6-4486-A97B-046488960B2F}" type="pres">
      <dgm:prSet presAssocID="{BB608775-318D-4F7A-AC25-1DD8C2FF8D68}" presName="compNode" presStyleCnt="0"/>
      <dgm:spPr/>
    </dgm:pt>
    <dgm:pt modelId="{01AAC14A-6951-499D-BA2E-C6617F370FF3}" type="pres">
      <dgm:prSet presAssocID="{BB608775-318D-4F7A-AC25-1DD8C2FF8D68}" presName="dummyConnPt" presStyleCnt="0"/>
      <dgm:spPr/>
    </dgm:pt>
    <dgm:pt modelId="{BFEB2A4C-C070-40E1-904C-1F87F00881D8}" type="pres">
      <dgm:prSet presAssocID="{BB608775-318D-4F7A-AC25-1DD8C2FF8D68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E6342-902D-4F9C-997F-6E47711B394B}" type="pres">
      <dgm:prSet presAssocID="{8BA47D3B-1733-4CFC-9CCC-9D577EA5116A}" presName="sibTrans" presStyleLbl="bgSibTrans2D1" presStyleIdx="0" presStyleCnt="9"/>
      <dgm:spPr/>
      <dgm:t>
        <a:bodyPr/>
        <a:lstStyle/>
        <a:p>
          <a:endParaRPr lang="ru-RU"/>
        </a:p>
      </dgm:t>
    </dgm:pt>
    <dgm:pt modelId="{E55619D3-74A4-4618-A0CF-561AE33E8C6D}" type="pres">
      <dgm:prSet presAssocID="{7F9A35F7-38EE-4782-A74A-32EDAA651DB7}" presName="compNode" presStyleCnt="0"/>
      <dgm:spPr/>
    </dgm:pt>
    <dgm:pt modelId="{A3E7DF70-300B-471C-A026-FC68104BF4EF}" type="pres">
      <dgm:prSet presAssocID="{7F9A35F7-38EE-4782-A74A-32EDAA651DB7}" presName="dummyConnPt" presStyleCnt="0"/>
      <dgm:spPr/>
    </dgm:pt>
    <dgm:pt modelId="{A496623C-3D3E-4F76-ACC9-1A6B6DF54C13}" type="pres">
      <dgm:prSet presAssocID="{7F9A35F7-38EE-4782-A74A-32EDAA651DB7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EF148-3653-4BA2-B07A-FD1FD04FDB7A}" type="pres">
      <dgm:prSet presAssocID="{35A4A304-AF66-46C5-8636-9F63F3B1913A}" presName="sibTrans" presStyleLbl="bgSibTrans2D1" presStyleIdx="1" presStyleCnt="9"/>
      <dgm:spPr/>
      <dgm:t>
        <a:bodyPr/>
        <a:lstStyle/>
        <a:p>
          <a:endParaRPr lang="ru-RU"/>
        </a:p>
      </dgm:t>
    </dgm:pt>
    <dgm:pt modelId="{28624CA2-A2DD-425B-94B9-1431651BCCA3}" type="pres">
      <dgm:prSet presAssocID="{A2E46507-2244-43B7-934B-2E20D1019C09}" presName="compNode" presStyleCnt="0"/>
      <dgm:spPr/>
    </dgm:pt>
    <dgm:pt modelId="{6B9694A2-7822-4AAB-9A28-CCE441A73274}" type="pres">
      <dgm:prSet presAssocID="{A2E46507-2244-43B7-934B-2E20D1019C09}" presName="dummyConnPt" presStyleCnt="0"/>
      <dgm:spPr/>
    </dgm:pt>
    <dgm:pt modelId="{6033C031-43E6-4F0C-990B-58B1AD68A054}" type="pres">
      <dgm:prSet presAssocID="{A2E46507-2244-43B7-934B-2E20D1019C09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A5BDA2-DD87-4115-B010-DD0915B56B7D}" type="pres">
      <dgm:prSet presAssocID="{0CC4BDC2-3067-4DD2-A6D7-D6458176AB79}" presName="sibTrans" presStyleLbl="bgSibTrans2D1" presStyleIdx="2" presStyleCnt="9"/>
      <dgm:spPr/>
      <dgm:t>
        <a:bodyPr/>
        <a:lstStyle/>
        <a:p>
          <a:endParaRPr lang="ru-RU"/>
        </a:p>
      </dgm:t>
    </dgm:pt>
    <dgm:pt modelId="{C75607C8-E809-431F-B834-8EB7DAD995F8}" type="pres">
      <dgm:prSet presAssocID="{54D81EA0-4E37-45F1-AD58-A10B391146E2}" presName="compNode" presStyleCnt="0"/>
      <dgm:spPr/>
    </dgm:pt>
    <dgm:pt modelId="{656C8113-BA8F-44CE-830D-579B6F5A883F}" type="pres">
      <dgm:prSet presAssocID="{54D81EA0-4E37-45F1-AD58-A10B391146E2}" presName="dummyConnPt" presStyleCnt="0"/>
      <dgm:spPr/>
    </dgm:pt>
    <dgm:pt modelId="{B8CD9C3C-84B7-4AAD-A7AB-31F63F550636}" type="pres">
      <dgm:prSet presAssocID="{54D81EA0-4E37-45F1-AD58-A10B391146E2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89BD70-144F-498D-BFEE-CF0672F22D9C}" type="pres">
      <dgm:prSet presAssocID="{4B57E007-2A87-40ED-BDB5-0C6157FE05C3}" presName="sibTrans" presStyleLbl="bgSibTrans2D1" presStyleIdx="3" presStyleCnt="9"/>
      <dgm:spPr/>
      <dgm:t>
        <a:bodyPr/>
        <a:lstStyle/>
        <a:p>
          <a:endParaRPr lang="ru-RU"/>
        </a:p>
      </dgm:t>
    </dgm:pt>
    <dgm:pt modelId="{8E893373-9291-481C-884F-503CB32250F4}" type="pres">
      <dgm:prSet presAssocID="{E43D1A84-1B1E-4A54-8DD6-2B60E9950E06}" presName="compNode" presStyleCnt="0"/>
      <dgm:spPr/>
    </dgm:pt>
    <dgm:pt modelId="{BC907C9E-476B-4046-93AE-BE57825118D5}" type="pres">
      <dgm:prSet presAssocID="{E43D1A84-1B1E-4A54-8DD6-2B60E9950E06}" presName="dummyConnPt" presStyleCnt="0"/>
      <dgm:spPr/>
    </dgm:pt>
    <dgm:pt modelId="{B7FDC123-8481-4D1C-A854-560EFB3AD16E}" type="pres">
      <dgm:prSet presAssocID="{E43D1A84-1B1E-4A54-8DD6-2B60E9950E06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E96DE-06F4-483C-A376-C52B38D5C473}" type="pres">
      <dgm:prSet presAssocID="{4682D6DB-E050-4984-9720-70C211FFED6F}" presName="sibTrans" presStyleLbl="bgSibTrans2D1" presStyleIdx="4" presStyleCnt="9"/>
      <dgm:spPr/>
      <dgm:t>
        <a:bodyPr/>
        <a:lstStyle/>
        <a:p>
          <a:endParaRPr lang="ru-RU"/>
        </a:p>
      </dgm:t>
    </dgm:pt>
    <dgm:pt modelId="{74B1EEAD-677B-476F-A3FA-3BE7A4611E3A}" type="pres">
      <dgm:prSet presAssocID="{26FEAC90-91FE-4D5E-84B6-29B4F56C401F}" presName="compNode" presStyleCnt="0"/>
      <dgm:spPr/>
    </dgm:pt>
    <dgm:pt modelId="{74D0FA6D-3CB8-41B8-A383-4F5B2E58E34B}" type="pres">
      <dgm:prSet presAssocID="{26FEAC90-91FE-4D5E-84B6-29B4F56C401F}" presName="dummyConnPt" presStyleCnt="0"/>
      <dgm:spPr/>
    </dgm:pt>
    <dgm:pt modelId="{F456F24B-4FFA-4A61-A8F3-1A730F7AC521}" type="pres">
      <dgm:prSet presAssocID="{26FEAC90-91FE-4D5E-84B6-29B4F56C401F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64689-8527-40ED-A91E-862F5ADD50AF}" type="pres">
      <dgm:prSet presAssocID="{83EFCC38-F671-4B65-A3D2-8BEA4AEB10A3}" presName="sibTrans" presStyleLbl="bgSibTrans2D1" presStyleIdx="5" presStyleCnt="9"/>
      <dgm:spPr/>
      <dgm:t>
        <a:bodyPr/>
        <a:lstStyle/>
        <a:p>
          <a:endParaRPr lang="ru-RU"/>
        </a:p>
      </dgm:t>
    </dgm:pt>
    <dgm:pt modelId="{8C761889-B6EA-4A37-99A2-657CE407716A}" type="pres">
      <dgm:prSet presAssocID="{5E3516AF-56B1-4329-9BB5-C8F8B0ABFAA7}" presName="compNode" presStyleCnt="0"/>
      <dgm:spPr/>
    </dgm:pt>
    <dgm:pt modelId="{6A07D9C2-9C8B-478B-809F-C794568E8EFF}" type="pres">
      <dgm:prSet presAssocID="{5E3516AF-56B1-4329-9BB5-C8F8B0ABFAA7}" presName="dummyConnPt" presStyleCnt="0"/>
      <dgm:spPr/>
    </dgm:pt>
    <dgm:pt modelId="{C0544218-CFAC-4DEB-83A9-FF4FD0E6A777}" type="pres">
      <dgm:prSet presAssocID="{5E3516AF-56B1-4329-9BB5-C8F8B0ABFAA7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B8CDCF-F4E5-4D19-AA88-7C82665BB3A2}" type="pres">
      <dgm:prSet presAssocID="{DE96CA5C-809C-4D17-AB85-0349282B504A}" presName="sibTrans" presStyleLbl="bgSibTrans2D1" presStyleIdx="6" presStyleCnt="9"/>
      <dgm:spPr/>
      <dgm:t>
        <a:bodyPr/>
        <a:lstStyle/>
        <a:p>
          <a:endParaRPr lang="ru-RU"/>
        </a:p>
      </dgm:t>
    </dgm:pt>
    <dgm:pt modelId="{4CFB16B2-EFAB-4C1B-B0E3-07D62234003F}" type="pres">
      <dgm:prSet presAssocID="{4A464A67-4073-49A2-8864-94DE40CE189D}" presName="compNode" presStyleCnt="0"/>
      <dgm:spPr/>
    </dgm:pt>
    <dgm:pt modelId="{6861FADB-C94C-4DD1-8AB8-CC112C7AB1F1}" type="pres">
      <dgm:prSet presAssocID="{4A464A67-4073-49A2-8864-94DE40CE189D}" presName="dummyConnPt" presStyleCnt="0"/>
      <dgm:spPr/>
    </dgm:pt>
    <dgm:pt modelId="{8400302A-7902-4E23-AB71-667B18CDF802}" type="pres">
      <dgm:prSet presAssocID="{4A464A67-4073-49A2-8864-94DE40CE189D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F2FC1E-F7AD-4F95-8FDF-5FFC9395C3B6}" type="pres">
      <dgm:prSet presAssocID="{7E4ABC68-5BC0-427A-BDA4-8BE4FE99990E}" presName="sibTrans" presStyleLbl="bgSibTrans2D1" presStyleIdx="7" presStyleCnt="9"/>
      <dgm:spPr/>
      <dgm:t>
        <a:bodyPr/>
        <a:lstStyle/>
        <a:p>
          <a:endParaRPr lang="ru-RU"/>
        </a:p>
      </dgm:t>
    </dgm:pt>
    <dgm:pt modelId="{81DACFA5-6047-46B2-997D-36051AD85489}" type="pres">
      <dgm:prSet presAssocID="{F82BA507-64EF-4AE1-9F8E-AEC8D0E7F68E}" presName="compNode" presStyleCnt="0"/>
      <dgm:spPr/>
    </dgm:pt>
    <dgm:pt modelId="{E820FFC8-1E95-4EF2-A7CA-4237FF484592}" type="pres">
      <dgm:prSet presAssocID="{F82BA507-64EF-4AE1-9F8E-AEC8D0E7F68E}" presName="dummyConnPt" presStyleCnt="0"/>
      <dgm:spPr/>
    </dgm:pt>
    <dgm:pt modelId="{F553FA84-7960-4EFE-826A-A01D4E4F67DC}" type="pres">
      <dgm:prSet presAssocID="{F82BA507-64EF-4AE1-9F8E-AEC8D0E7F68E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84462-66CA-4522-921B-1A789AB17EB4}" type="pres">
      <dgm:prSet presAssocID="{C87E359F-6957-49AE-9BB5-16771779DCAC}" presName="sibTrans" presStyleLbl="bgSibTrans2D1" presStyleIdx="8" presStyleCnt="9"/>
      <dgm:spPr/>
      <dgm:t>
        <a:bodyPr/>
        <a:lstStyle/>
        <a:p>
          <a:endParaRPr lang="ru-RU"/>
        </a:p>
      </dgm:t>
    </dgm:pt>
    <dgm:pt modelId="{87584D36-BBE9-43CE-B9B7-8798474C6190}" type="pres">
      <dgm:prSet presAssocID="{A2703431-0CC0-4346-8B88-BE3E09F65F07}" presName="compNode" presStyleCnt="0"/>
      <dgm:spPr/>
    </dgm:pt>
    <dgm:pt modelId="{BDE26DDB-DAA0-4112-875F-CA507C653E3D}" type="pres">
      <dgm:prSet presAssocID="{A2703431-0CC0-4346-8B88-BE3E09F65F07}" presName="dummyConnPt" presStyleCnt="0"/>
      <dgm:spPr/>
    </dgm:pt>
    <dgm:pt modelId="{F77B0574-F908-4F63-A24D-C423E0434D8B}" type="pres">
      <dgm:prSet presAssocID="{A2703431-0CC0-4346-8B88-BE3E09F65F07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DC9B85-FBBE-45EE-977A-1CB94BE6A92A}" type="presOf" srcId="{54D81EA0-4E37-45F1-AD58-A10B391146E2}" destId="{B8CD9C3C-84B7-4AAD-A7AB-31F63F550636}" srcOrd="0" destOrd="0" presId="urn:microsoft.com/office/officeart/2005/8/layout/bProcess4"/>
    <dgm:cxn modelId="{B39DB865-27C3-4FC6-8536-520028E65172}" type="presOf" srcId="{DE96CA5C-809C-4D17-AB85-0349282B504A}" destId="{E4B8CDCF-F4E5-4D19-AA88-7C82665BB3A2}" srcOrd="0" destOrd="0" presId="urn:microsoft.com/office/officeart/2005/8/layout/bProcess4"/>
    <dgm:cxn modelId="{B810656A-FCC0-4886-806E-0B1841A2AE58}" srcId="{CFC6AD23-6B13-4DAD-83A1-31DC2CC37444}" destId="{5E3516AF-56B1-4329-9BB5-C8F8B0ABFAA7}" srcOrd="6" destOrd="0" parTransId="{8F57954D-0C47-48D4-8CDF-DDFC93337DE5}" sibTransId="{DE96CA5C-809C-4D17-AB85-0349282B504A}"/>
    <dgm:cxn modelId="{EA6E6DB0-43B6-495D-88FD-E8FF3C33A1C3}" type="presOf" srcId="{83EFCC38-F671-4B65-A3D2-8BEA4AEB10A3}" destId="{79464689-8527-40ED-A91E-862F5ADD50AF}" srcOrd="0" destOrd="0" presId="urn:microsoft.com/office/officeart/2005/8/layout/bProcess4"/>
    <dgm:cxn modelId="{24E62C1D-E2AC-4910-AC9C-21C62F5BA8A2}" type="presOf" srcId="{35A4A304-AF66-46C5-8636-9F63F3B1913A}" destId="{FF6EF148-3653-4BA2-B07A-FD1FD04FDB7A}" srcOrd="0" destOrd="0" presId="urn:microsoft.com/office/officeart/2005/8/layout/bProcess4"/>
    <dgm:cxn modelId="{4E3539CF-1866-4C14-BAB5-C03243D618A5}" type="presOf" srcId="{8BA47D3B-1733-4CFC-9CCC-9D577EA5116A}" destId="{7E8E6342-902D-4F9C-997F-6E47711B394B}" srcOrd="0" destOrd="0" presId="urn:microsoft.com/office/officeart/2005/8/layout/bProcess4"/>
    <dgm:cxn modelId="{2DB65DB8-4C36-4845-AB31-B3E060894BFE}" srcId="{CFC6AD23-6B13-4DAD-83A1-31DC2CC37444}" destId="{A2E46507-2244-43B7-934B-2E20D1019C09}" srcOrd="2" destOrd="0" parTransId="{DF4A2980-8488-43C8-8286-919DAF7549AE}" sibTransId="{0CC4BDC2-3067-4DD2-A6D7-D6458176AB79}"/>
    <dgm:cxn modelId="{05C58441-11B0-4990-9E69-FFCF008A3EFA}" type="presOf" srcId="{7E4ABC68-5BC0-427A-BDA4-8BE4FE99990E}" destId="{9AF2FC1E-F7AD-4F95-8FDF-5FFC9395C3B6}" srcOrd="0" destOrd="0" presId="urn:microsoft.com/office/officeart/2005/8/layout/bProcess4"/>
    <dgm:cxn modelId="{991B7EB9-3D3F-4647-AC80-F4A8EE08318B}" type="presOf" srcId="{E43D1A84-1B1E-4A54-8DD6-2B60E9950E06}" destId="{B7FDC123-8481-4D1C-A854-560EFB3AD16E}" srcOrd="0" destOrd="0" presId="urn:microsoft.com/office/officeart/2005/8/layout/bProcess4"/>
    <dgm:cxn modelId="{FC669390-F648-402A-AD92-954E81429AD5}" type="presOf" srcId="{A2E46507-2244-43B7-934B-2E20D1019C09}" destId="{6033C031-43E6-4F0C-990B-58B1AD68A054}" srcOrd="0" destOrd="0" presId="urn:microsoft.com/office/officeart/2005/8/layout/bProcess4"/>
    <dgm:cxn modelId="{668ADD38-D392-4B4F-B851-75A31CF4D050}" type="presOf" srcId="{26FEAC90-91FE-4D5E-84B6-29B4F56C401F}" destId="{F456F24B-4FFA-4A61-A8F3-1A730F7AC521}" srcOrd="0" destOrd="0" presId="urn:microsoft.com/office/officeart/2005/8/layout/bProcess4"/>
    <dgm:cxn modelId="{189E748A-FBE4-43E5-B013-917411A644AE}" type="presOf" srcId="{C87E359F-6957-49AE-9BB5-16771779DCAC}" destId="{5EC84462-66CA-4522-921B-1A789AB17EB4}" srcOrd="0" destOrd="0" presId="urn:microsoft.com/office/officeart/2005/8/layout/bProcess4"/>
    <dgm:cxn modelId="{AA64706E-B311-4170-A34F-8389B0ECC786}" type="presOf" srcId="{CFC6AD23-6B13-4DAD-83A1-31DC2CC37444}" destId="{26F0F96F-D2C9-4F3F-9419-302314D6DFA6}" srcOrd="0" destOrd="0" presId="urn:microsoft.com/office/officeart/2005/8/layout/bProcess4"/>
    <dgm:cxn modelId="{A2B3B7DC-37DA-476C-BD61-929DF3A85957}" type="presOf" srcId="{A2703431-0CC0-4346-8B88-BE3E09F65F07}" destId="{F77B0574-F908-4F63-A24D-C423E0434D8B}" srcOrd="0" destOrd="0" presId="urn:microsoft.com/office/officeart/2005/8/layout/bProcess4"/>
    <dgm:cxn modelId="{0A484BDA-092C-4D74-A2F4-681B9B47302E}" srcId="{CFC6AD23-6B13-4DAD-83A1-31DC2CC37444}" destId="{E43D1A84-1B1E-4A54-8DD6-2B60E9950E06}" srcOrd="4" destOrd="0" parTransId="{20B61FC4-AC8E-4C23-8F1E-904FC6FEEEEA}" sibTransId="{4682D6DB-E050-4984-9720-70C211FFED6F}"/>
    <dgm:cxn modelId="{BEC8CF02-3692-4A34-961E-F67D78A9AC34}" srcId="{CFC6AD23-6B13-4DAD-83A1-31DC2CC37444}" destId="{7F9A35F7-38EE-4782-A74A-32EDAA651DB7}" srcOrd="1" destOrd="0" parTransId="{FFB37809-D838-48AB-8938-E5314F8A4E5E}" sibTransId="{35A4A304-AF66-46C5-8636-9F63F3B1913A}"/>
    <dgm:cxn modelId="{209970E6-B366-45BF-A28A-F1E3EECD7D46}" type="presOf" srcId="{F82BA507-64EF-4AE1-9F8E-AEC8D0E7F68E}" destId="{F553FA84-7960-4EFE-826A-A01D4E4F67DC}" srcOrd="0" destOrd="0" presId="urn:microsoft.com/office/officeart/2005/8/layout/bProcess4"/>
    <dgm:cxn modelId="{20DEA76F-3A3F-4BDF-92A9-1E7644453D34}" srcId="{CFC6AD23-6B13-4DAD-83A1-31DC2CC37444}" destId="{BB608775-318D-4F7A-AC25-1DD8C2FF8D68}" srcOrd="0" destOrd="0" parTransId="{E457B103-3409-4D72-BF02-4F1CBA9DD3BD}" sibTransId="{8BA47D3B-1733-4CFC-9CCC-9D577EA5116A}"/>
    <dgm:cxn modelId="{3338F58C-2DBE-4102-9E7B-B1760D51BF88}" type="presOf" srcId="{5E3516AF-56B1-4329-9BB5-C8F8B0ABFAA7}" destId="{C0544218-CFAC-4DEB-83A9-FF4FD0E6A777}" srcOrd="0" destOrd="0" presId="urn:microsoft.com/office/officeart/2005/8/layout/bProcess4"/>
    <dgm:cxn modelId="{1A93F455-FE32-44EA-96E6-D35589198D10}" type="presOf" srcId="{7F9A35F7-38EE-4782-A74A-32EDAA651DB7}" destId="{A496623C-3D3E-4F76-ACC9-1A6B6DF54C13}" srcOrd="0" destOrd="0" presId="urn:microsoft.com/office/officeart/2005/8/layout/bProcess4"/>
    <dgm:cxn modelId="{0BA970E5-A9EC-4E80-A8B9-07B5985303FB}" type="presOf" srcId="{4B57E007-2A87-40ED-BDB5-0C6157FE05C3}" destId="{8789BD70-144F-498D-BFEE-CF0672F22D9C}" srcOrd="0" destOrd="0" presId="urn:microsoft.com/office/officeart/2005/8/layout/bProcess4"/>
    <dgm:cxn modelId="{FB177B12-A480-4FBD-A0A1-3476855DCFCC}" srcId="{CFC6AD23-6B13-4DAD-83A1-31DC2CC37444}" destId="{54D81EA0-4E37-45F1-AD58-A10B391146E2}" srcOrd="3" destOrd="0" parTransId="{2C54C38E-F3B0-41B9-B00E-CDC334699AB6}" sibTransId="{4B57E007-2A87-40ED-BDB5-0C6157FE05C3}"/>
    <dgm:cxn modelId="{0C186EDE-DDA5-41D5-A6C4-F599206B8BA0}" srcId="{CFC6AD23-6B13-4DAD-83A1-31DC2CC37444}" destId="{26FEAC90-91FE-4D5E-84B6-29B4F56C401F}" srcOrd="5" destOrd="0" parTransId="{BE934E5A-C921-4F6A-906C-838085717E17}" sibTransId="{83EFCC38-F671-4B65-A3D2-8BEA4AEB10A3}"/>
    <dgm:cxn modelId="{10FD0DF4-8501-4B93-8FC4-A40297D4A23F}" srcId="{CFC6AD23-6B13-4DAD-83A1-31DC2CC37444}" destId="{F82BA507-64EF-4AE1-9F8E-AEC8D0E7F68E}" srcOrd="8" destOrd="0" parTransId="{C1CEF2E9-7B57-4899-8DF1-76CB2BADFB71}" sibTransId="{C87E359F-6957-49AE-9BB5-16771779DCAC}"/>
    <dgm:cxn modelId="{9751361C-EF31-45D8-82E1-223D5B3323EB}" type="presOf" srcId="{0CC4BDC2-3067-4DD2-A6D7-D6458176AB79}" destId="{E2A5BDA2-DD87-4115-B010-DD0915B56B7D}" srcOrd="0" destOrd="0" presId="urn:microsoft.com/office/officeart/2005/8/layout/bProcess4"/>
    <dgm:cxn modelId="{A324002A-5615-41C9-BBC0-694AFB9758AF}" srcId="{CFC6AD23-6B13-4DAD-83A1-31DC2CC37444}" destId="{4A464A67-4073-49A2-8864-94DE40CE189D}" srcOrd="7" destOrd="0" parTransId="{C14741C8-DBA4-4A6F-9699-BFAD798307D2}" sibTransId="{7E4ABC68-5BC0-427A-BDA4-8BE4FE99990E}"/>
    <dgm:cxn modelId="{8FF31FC7-D789-4D72-B04A-A24F2BAD7B04}" type="presOf" srcId="{4A464A67-4073-49A2-8864-94DE40CE189D}" destId="{8400302A-7902-4E23-AB71-667B18CDF802}" srcOrd="0" destOrd="0" presId="urn:microsoft.com/office/officeart/2005/8/layout/bProcess4"/>
    <dgm:cxn modelId="{4D80021E-AC39-4470-8752-6EA664C5E009}" type="presOf" srcId="{4682D6DB-E050-4984-9720-70C211FFED6F}" destId="{C7EE96DE-06F4-483C-A376-C52B38D5C473}" srcOrd="0" destOrd="0" presId="urn:microsoft.com/office/officeart/2005/8/layout/bProcess4"/>
    <dgm:cxn modelId="{3C234F87-4A38-4428-A9CC-C7EB65119D8D}" type="presOf" srcId="{BB608775-318D-4F7A-AC25-1DD8C2FF8D68}" destId="{BFEB2A4C-C070-40E1-904C-1F87F00881D8}" srcOrd="0" destOrd="0" presId="urn:microsoft.com/office/officeart/2005/8/layout/bProcess4"/>
    <dgm:cxn modelId="{F9C65501-BD4D-4F35-A823-238CEF358B0A}" srcId="{CFC6AD23-6B13-4DAD-83A1-31DC2CC37444}" destId="{A2703431-0CC0-4346-8B88-BE3E09F65F07}" srcOrd="9" destOrd="0" parTransId="{81B118D8-8F59-4876-877A-D395D0AD41DF}" sibTransId="{1C621299-BF41-4546-B4CE-DF74C2A14CBF}"/>
    <dgm:cxn modelId="{083EDBA0-DA6F-4F2C-8E1F-67E4F6609D68}" type="presParOf" srcId="{26F0F96F-D2C9-4F3F-9419-302314D6DFA6}" destId="{6C11F462-94E6-4486-A97B-046488960B2F}" srcOrd="0" destOrd="0" presId="urn:microsoft.com/office/officeart/2005/8/layout/bProcess4"/>
    <dgm:cxn modelId="{699D4E36-CE4D-4A71-BF4B-40D367F5200E}" type="presParOf" srcId="{6C11F462-94E6-4486-A97B-046488960B2F}" destId="{01AAC14A-6951-499D-BA2E-C6617F370FF3}" srcOrd="0" destOrd="0" presId="urn:microsoft.com/office/officeart/2005/8/layout/bProcess4"/>
    <dgm:cxn modelId="{9F35384D-D7AA-415B-A9AC-79143331D99C}" type="presParOf" srcId="{6C11F462-94E6-4486-A97B-046488960B2F}" destId="{BFEB2A4C-C070-40E1-904C-1F87F00881D8}" srcOrd="1" destOrd="0" presId="urn:microsoft.com/office/officeart/2005/8/layout/bProcess4"/>
    <dgm:cxn modelId="{6A8268AC-AAFC-4297-9602-99BC38FC42E2}" type="presParOf" srcId="{26F0F96F-D2C9-4F3F-9419-302314D6DFA6}" destId="{7E8E6342-902D-4F9C-997F-6E47711B394B}" srcOrd="1" destOrd="0" presId="urn:microsoft.com/office/officeart/2005/8/layout/bProcess4"/>
    <dgm:cxn modelId="{FE77B824-A103-4DD4-99C4-AAFB0F0C3896}" type="presParOf" srcId="{26F0F96F-D2C9-4F3F-9419-302314D6DFA6}" destId="{E55619D3-74A4-4618-A0CF-561AE33E8C6D}" srcOrd="2" destOrd="0" presId="urn:microsoft.com/office/officeart/2005/8/layout/bProcess4"/>
    <dgm:cxn modelId="{981E59A9-8DAA-4EB3-83EC-35FD41F1FE2B}" type="presParOf" srcId="{E55619D3-74A4-4618-A0CF-561AE33E8C6D}" destId="{A3E7DF70-300B-471C-A026-FC68104BF4EF}" srcOrd="0" destOrd="0" presId="urn:microsoft.com/office/officeart/2005/8/layout/bProcess4"/>
    <dgm:cxn modelId="{2824FC00-DBF1-45B3-AAB9-1DE85ECBCEA1}" type="presParOf" srcId="{E55619D3-74A4-4618-A0CF-561AE33E8C6D}" destId="{A496623C-3D3E-4F76-ACC9-1A6B6DF54C13}" srcOrd="1" destOrd="0" presId="urn:microsoft.com/office/officeart/2005/8/layout/bProcess4"/>
    <dgm:cxn modelId="{9E7BBCAF-5099-4B3D-A5C7-3631C39FA4F6}" type="presParOf" srcId="{26F0F96F-D2C9-4F3F-9419-302314D6DFA6}" destId="{FF6EF148-3653-4BA2-B07A-FD1FD04FDB7A}" srcOrd="3" destOrd="0" presId="urn:microsoft.com/office/officeart/2005/8/layout/bProcess4"/>
    <dgm:cxn modelId="{5A11B2C6-DC09-40C0-B7EC-D8A35E6F0AE6}" type="presParOf" srcId="{26F0F96F-D2C9-4F3F-9419-302314D6DFA6}" destId="{28624CA2-A2DD-425B-94B9-1431651BCCA3}" srcOrd="4" destOrd="0" presId="urn:microsoft.com/office/officeart/2005/8/layout/bProcess4"/>
    <dgm:cxn modelId="{06F799AA-E159-4CD3-B462-DD723A8E9161}" type="presParOf" srcId="{28624CA2-A2DD-425B-94B9-1431651BCCA3}" destId="{6B9694A2-7822-4AAB-9A28-CCE441A73274}" srcOrd="0" destOrd="0" presId="urn:microsoft.com/office/officeart/2005/8/layout/bProcess4"/>
    <dgm:cxn modelId="{DA4E3490-1AF9-4E7D-9200-8998DCC01A3F}" type="presParOf" srcId="{28624CA2-A2DD-425B-94B9-1431651BCCA3}" destId="{6033C031-43E6-4F0C-990B-58B1AD68A054}" srcOrd="1" destOrd="0" presId="urn:microsoft.com/office/officeart/2005/8/layout/bProcess4"/>
    <dgm:cxn modelId="{41E08E0E-1CE5-4D5C-8FB6-EB483B3D0D5D}" type="presParOf" srcId="{26F0F96F-D2C9-4F3F-9419-302314D6DFA6}" destId="{E2A5BDA2-DD87-4115-B010-DD0915B56B7D}" srcOrd="5" destOrd="0" presId="urn:microsoft.com/office/officeart/2005/8/layout/bProcess4"/>
    <dgm:cxn modelId="{4C573392-786A-43FF-9914-8F17EE500C03}" type="presParOf" srcId="{26F0F96F-D2C9-4F3F-9419-302314D6DFA6}" destId="{C75607C8-E809-431F-B834-8EB7DAD995F8}" srcOrd="6" destOrd="0" presId="urn:microsoft.com/office/officeart/2005/8/layout/bProcess4"/>
    <dgm:cxn modelId="{F40167A5-43F5-4207-B03A-0B5F676FCE20}" type="presParOf" srcId="{C75607C8-E809-431F-B834-8EB7DAD995F8}" destId="{656C8113-BA8F-44CE-830D-579B6F5A883F}" srcOrd="0" destOrd="0" presId="urn:microsoft.com/office/officeart/2005/8/layout/bProcess4"/>
    <dgm:cxn modelId="{A85024D2-FBDA-40E2-8DEF-E84C325A9D55}" type="presParOf" srcId="{C75607C8-E809-431F-B834-8EB7DAD995F8}" destId="{B8CD9C3C-84B7-4AAD-A7AB-31F63F550636}" srcOrd="1" destOrd="0" presId="urn:microsoft.com/office/officeart/2005/8/layout/bProcess4"/>
    <dgm:cxn modelId="{7BC59887-4D42-4E2C-81B2-3D28D4D3C6B1}" type="presParOf" srcId="{26F0F96F-D2C9-4F3F-9419-302314D6DFA6}" destId="{8789BD70-144F-498D-BFEE-CF0672F22D9C}" srcOrd="7" destOrd="0" presId="urn:microsoft.com/office/officeart/2005/8/layout/bProcess4"/>
    <dgm:cxn modelId="{3E67B35A-36CA-4F1D-A9BD-A5BCABF0C4E0}" type="presParOf" srcId="{26F0F96F-D2C9-4F3F-9419-302314D6DFA6}" destId="{8E893373-9291-481C-884F-503CB32250F4}" srcOrd="8" destOrd="0" presId="urn:microsoft.com/office/officeart/2005/8/layout/bProcess4"/>
    <dgm:cxn modelId="{713AF71D-62C4-4E63-BC32-308F8DDEADD3}" type="presParOf" srcId="{8E893373-9291-481C-884F-503CB32250F4}" destId="{BC907C9E-476B-4046-93AE-BE57825118D5}" srcOrd="0" destOrd="0" presId="urn:microsoft.com/office/officeart/2005/8/layout/bProcess4"/>
    <dgm:cxn modelId="{3E6F35AF-AC19-4C3F-8A45-3A83B6B4F9AF}" type="presParOf" srcId="{8E893373-9291-481C-884F-503CB32250F4}" destId="{B7FDC123-8481-4D1C-A854-560EFB3AD16E}" srcOrd="1" destOrd="0" presId="urn:microsoft.com/office/officeart/2005/8/layout/bProcess4"/>
    <dgm:cxn modelId="{8E7EB404-2D00-4C66-ABC4-FAA360FC6141}" type="presParOf" srcId="{26F0F96F-D2C9-4F3F-9419-302314D6DFA6}" destId="{C7EE96DE-06F4-483C-A376-C52B38D5C473}" srcOrd="9" destOrd="0" presId="urn:microsoft.com/office/officeart/2005/8/layout/bProcess4"/>
    <dgm:cxn modelId="{EFC53E54-88FF-4DDB-A705-655C76B30AB0}" type="presParOf" srcId="{26F0F96F-D2C9-4F3F-9419-302314D6DFA6}" destId="{74B1EEAD-677B-476F-A3FA-3BE7A4611E3A}" srcOrd="10" destOrd="0" presId="urn:microsoft.com/office/officeart/2005/8/layout/bProcess4"/>
    <dgm:cxn modelId="{E9117E15-6233-4721-BFD0-83ED0B4702E4}" type="presParOf" srcId="{74B1EEAD-677B-476F-A3FA-3BE7A4611E3A}" destId="{74D0FA6D-3CB8-41B8-A383-4F5B2E58E34B}" srcOrd="0" destOrd="0" presId="urn:microsoft.com/office/officeart/2005/8/layout/bProcess4"/>
    <dgm:cxn modelId="{97531883-EE98-40CC-BF03-D7B1DB1B008B}" type="presParOf" srcId="{74B1EEAD-677B-476F-A3FA-3BE7A4611E3A}" destId="{F456F24B-4FFA-4A61-A8F3-1A730F7AC521}" srcOrd="1" destOrd="0" presId="urn:microsoft.com/office/officeart/2005/8/layout/bProcess4"/>
    <dgm:cxn modelId="{4E9D079E-0AAA-471E-B447-318AA985A0BB}" type="presParOf" srcId="{26F0F96F-D2C9-4F3F-9419-302314D6DFA6}" destId="{79464689-8527-40ED-A91E-862F5ADD50AF}" srcOrd="11" destOrd="0" presId="urn:microsoft.com/office/officeart/2005/8/layout/bProcess4"/>
    <dgm:cxn modelId="{E6575528-507B-4A6C-B612-87F0F19E6E18}" type="presParOf" srcId="{26F0F96F-D2C9-4F3F-9419-302314D6DFA6}" destId="{8C761889-B6EA-4A37-99A2-657CE407716A}" srcOrd="12" destOrd="0" presId="urn:microsoft.com/office/officeart/2005/8/layout/bProcess4"/>
    <dgm:cxn modelId="{A8C0BE65-CD84-498D-8107-2335976A734A}" type="presParOf" srcId="{8C761889-B6EA-4A37-99A2-657CE407716A}" destId="{6A07D9C2-9C8B-478B-809F-C794568E8EFF}" srcOrd="0" destOrd="0" presId="urn:microsoft.com/office/officeart/2005/8/layout/bProcess4"/>
    <dgm:cxn modelId="{D2B9D27A-9564-43B7-8A85-81D2ADCC712D}" type="presParOf" srcId="{8C761889-B6EA-4A37-99A2-657CE407716A}" destId="{C0544218-CFAC-4DEB-83A9-FF4FD0E6A777}" srcOrd="1" destOrd="0" presId="urn:microsoft.com/office/officeart/2005/8/layout/bProcess4"/>
    <dgm:cxn modelId="{076E3B8E-B14D-4858-A373-8D63B1E889CF}" type="presParOf" srcId="{26F0F96F-D2C9-4F3F-9419-302314D6DFA6}" destId="{E4B8CDCF-F4E5-4D19-AA88-7C82665BB3A2}" srcOrd="13" destOrd="0" presId="urn:microsoft.com/office/officeart/2005/8/layout/bProcess4"/>
    <dgm:cxn modelId="{250E112E-BE58-47D7-AAB2-FAEE83616C0E}" type="presParOf" srcId="{26F0F96F-D2C9-4F3F-9419-302314D6DFA6}" destId="{4CFB16B2-EFAB-4C1B-B0E3-07D62234003F}" srcOrd="14" destOrd="0" presId="urn:microsoft.com/office/officeart/2005/8/layout/bProcess4"/>
    <dgm:cxn modelId="{E0EDC1C9-69EA-41B0-B420-76689C2D52B1}" type="presParOf" srcId="{4CFB16B2-EFAB-4C1B-B0E3-07D62234003F}" destId="{6861FADB-C94C-4DD1-8AB8-CC112C7AB1F1}" srcOrd="0" destOrd="0" presId="urn:microsoft.com/office/officeart/2005/8/layout/bProcess4"/>
    <dgm:cxn modelId="{AE32DD69-1295-43B7-AB31-E11F6EE3AF43}" type="presParOf" srcId="{4CFB16B2-EFAB-4C1B-B0E3-07D62234003F}" destId="{8400302A-7902-4E23-AB71-667B18CDF802}" srcOrd="1" destOrd="0" presId="urn:microsoft.com/office/officeart/2005/8/layout/bProcess4"/>
    <dgm:cxn modelId="{F1412286-1790-42B7-A4C3-47009C4E537E}" type="presParOf" srcId="{26F0F96F-D2C9-4F3F-9419-302314D6DFA6}" destId="{9AF2FC1E-F7AD-4F95-8FDF-5FFC9395C3B6}" srcOrd="15" destOrd="0" presId="urn:microsoft.com/office/officeart/2005/8/layout/bProcess4"/>
    <dgm:cxn modelId="{AC05399C-59A9-4B94-90C2-0C75B523AF2F}" type="presParOf" srcId="{26F0F96F-D2C9-4F3F-9419-302314D6DFA6}" destId="{81DACFA5-6047-46B2-997D-36051AD85489}" srcOrd="16" destOrd="0" presId="urn:microsoft.com/office/officeart/2005/8/layout/bProcess4"/>
    <dgm:cxn modelId="{8592CB4D-BF82-44D0-BAAC-339A0286770A}" type="presParOf" srcId="{81DACFA5-6047-46B2-997D-36051AD85489}" destId="{E820FFC8-1E95-4EF2-A7CA-4237FF484592}" srcOrd="0" destOrd="0" presId="urn:microsoft.com/office/officeart/2005/8/layout/bProcess4"/>
    <dgm:cxn modelId="{10A4C25F-75D4-4F26-93D4-76EE43E28D93}" type="presParOf" srcId="{81DACFA5-6047-46B2-997D-36051AD85489}" destId="{F553FA84-7960-4EFE-826A-A01D4E4F67DC}" srcOrd="1" destOrd="0" presId="urn:microsoft.com/office/officeart/2005/8/layout/bProcess4"/>
    <dgm:cxn modelId="{C1DDDAFB-8A88-43D8-8C86-675F81BC3A78}" type="presParOf" srcId="{26F0F96F-D2C9-4F3F-9419-302314D6DFA6}" destId="{5EC84462-66CA-4522-921B-1A789AB17EB4}" srcOrd="17" destOrd="0" presId="urn:microsoft.com/office/officeart/2005/8/layout/bProcess4"/>
    <dgm:cxn modelId="{4DC3922A-6E96-4A81-905D-EF434758DC38}" type="presParOf" srcId="{26F0F96F-D2C9-4F3F-9419-302314D6DFA6}" destId="{87584D36-BBE9-43CE-B9B7-8798474C6190}" srcOrd="18" destOrd="0" presId="urn:microsoft.com/office/officeart/2005/8/layout/bProcess4"/>
    <dgm:cxn modelId="{1279F40E-29E1-478F-8547-84DDF2DAA596}" type="presParOf" srcId="{87584D36-BBE9-43CE-B9B7-8798474C6190}" destId="{BDE26DDB-DAA0-4112-875F-CA507C653E3D}" srcOrd="0" destOrd="0" presId="urn:microsoft.com/office/officeart/2005/8/layout/bProcess4"/>
    <dgm:cxn modelId="{1BDF9DD8-CA67-4C23-B07F-1D297525A0B4}" type="presParOf" srcId="{87584D36-BBE9-43CE-B9B7-8798474C6190}" destId="{F77B0574-F908-4F63-A24D-C423E0434D8B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C21473D-B751-41A4-B6B8-A5B04257955B}" type="doc">
      <dgm:prSet loTypeId="urn:microsoft.com/office/officeart/2005/8/layout/defaul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AE5B13DA-D08C-4FFC-B8C7-D2B405BAD0C7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rgbClr val="000000"/>
              </a:solidFill>
            </a:rPr>
            <a:t> созданы условия для внедрения ФГОС ДО</a:t>
          </a:r>
          <a:endParaRPr lang="ru-RU" sz="1800" b="1" dirty="0">
            <a:solidFill>
              <a:srgbClr val="000000"/>
            </a:solidFill>
          </a:endParaRPr>
        </a:p>
      </dgm:t>
    </dgm:pt>
    <dgm:pt modelId="{4515B0EA-ABD0-441B-9A91-698884A6AD55}" type="parTrans" cxnId="{F97A5C55-E2CC-49DC-82F2-BA470F656E18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B5A70078-6A3F-4AD4-A1D5-02FC49347C5B}" type="sibTrans" cxnId="{F97A5C55-E2CC-49DC-82F2-BA470F656E18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6A890719-AF91-4745-8CCF-2B0622D6945B}">
      <dgm:prSet custT="1"/>
      <dgm:spPr/>
      <dgm:t>
        <a:bodyPr/>
        <a:lstStyle/>
        <a:p>
          <a:pPr rtl="0"/>
          <a:r>
            <a:rPr lang="ru-RU" sz="1400" b="1" smtClean="0">
              <a:solidFill>
                <a:srgbClr val="000000"/>
              </a:solidFill>
            </a:rPr>
            <a:t> </a:t>
          </a:r>
          <a:r>
            <a:rPr lang="ru-RU" sz="1800" b="1" smtClean="0">
              <a:solidFill>
                <a:srgbClr val="000000"/>
              </a:solidFill>
            </a:rPr>
            <a:t>разработана и апробирована программа «Юный эколог Кубани»</a:t>
          </a:r>
          <a:endParaRPr lang="ru-RU" sz="1800" b="1" dirty="0">
            <a:solidFill>
              <a:srgbClr val="000000"/>
            </a:solidFill>
          </a:endParaRPr>
        </a:p>
      </dgm:t>
    </dgm:pt>
    <dgm:pt modelId="{6FAC5964-A975-4949-B53A-544E30B0E335}" type="parTrans" cxnId="{52FB5262-6C0B-4056-B8AF-84FC81E5759F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A7E1B40C-098D-4D23-984B-02F94E746E9D}" type="sibTrans" cxnId="{52FB5262-6C0B-4056-B8AF-84FC81E5759F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F8E7108F-7E0D-4927-AC80-E097AD0E6B73}">
      <dgm:prSet custT="1"/>
      <dgm:spPr/>
      <dgm:t>
        <a:bodyPr/>
        <a:lstStyle/>
        <a:p>
          <a:pPr rtl="0"/>
          <a:r>
            <a:rPr lang="ru-RU" sz="1800" b="1" dirty="0" smtClean="0">
              <a:solidFill>
                <a:srgbClr val="000000"/>
              </a:solidFill>
            </a:rPr>
            <a:t> предложены модифицированные варианты технологии системно-</a:t>
          </a:r>
          <a:r>
            <a:rPr lang="ru-RU" sz="1800" b="1" dirty="0" err="1" smtClean="0">
              <a:solidFill>
                <a:srgbClr val="000000"/>
              </a:solidFill>
            </a:rPr>
            <a:t>деятельностного</a:t>
          </a:r>
          <a:r>
            <a:rPr lang="ru-RU" sz="1800" b="1" dirty="0" smtClean="0">
              <a:solidFill>
                <a:srgbClr val="000000"/>
              </a:solidFill>
            </a:rPr>
            <a:t> подхода</a:t>
          </a:r>
          <a:endParaRPr lang="ru-RU" sz="1800" b="1" dirty="0">
            <a:solidFill>
              <a:srgbClr val="000000"/>
            </a:solidFill>
          </a:endParaRPr>
        </a:p>
      </dgm:t>
    </dgm:pt>
    <dgm:pt modelId="{A19C9D19-9CBE-45D1-9C6B-FDA95C35C795}" type="parTrans" cxnId="{5B70DDC5-D5EF-4CD6-B8FB-002B9501D571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7FC9DFC1-6E74-404F-93DB-4A6C7F28C471}" type="sibTrans" cxnId="{5B70DDC5-D5EF-4CD6-B8FB-002B9501D571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A2A2810F-264A-434E-A11E-014706AC2E4F}">
      <dgm:prSet custT="1"/>
      <dgm:spPr/>
      <dgm:t>
        <a:bodyPr/>
        <a:lstStyle/>
        <a:p>
          <a:pPr rtl="0"/>
          <a:r>
            <a:rPr lang="ru-RU" sz="2000" b="1" smtClean="0">
              <a:solidFill>
                <a:srgbClr val="000000"/>
              </a:solidFill>
            </a:rPr>
            <a:t> </a:t>
          </a:r>
          <a:r>
            <a:rPr lang="ru-RU" sz="1800" b="1" smtClean="0">
              <a:solidFill>
                <a:srgbClr val="000000"/>
              </a:solidFill>
            </a:rPr>
            <a:t>предложен алгоритм проектирования плана развития партнерских отношений</a:t>
          </a:r>
          <a:endParaRPr lang="ru-RU" sz="1800" b="1" dirty="0">
            <a:solidFill>
              <a:srgbClr val="000000"/>
            </a:solidFill>
          </a:endParaRPr>
        </a:p>
      </dgm:t>
    </dgm:pt>
    <dgm:pt modelId="{793D8933-59CC-4EE6-BF89-F96A5A807655}" type="parTrans" cxnId="{CCB9A5A5-3DC8-4A56-B658-D6AF46B3CA5C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F6D0B937-35CD-4121-A769-70AF41F62679}" type="sibTrans" cxnId="{CCB9A5A5-3DC8-4A56-B658-D6AF46B3CA5C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4F9E760E-CEB9-4F35-AD35-B2C278EE0E84}">
      <dgm:prSet custT="1"/>
      <dgm:spPr/>
      <dgm:t>
        <a:bodyPr/>
        <a:lstStyle/>
        <a:p>
          <a:pPr rtl="0"/>
          <a:r>
            <a:rPr lang="ru-RU" sz="1800" b="1" smtClean="0">
              <a:solidFill>
                <a:srgbClr val="000000"/>
              </a:solidFill>
            </a:rPr>
            <a:t> разработаны методические рекомендации по эффективному взаимодействию педагогов с родителями</a:t>
          </a:r>
          <a:endParaRPr lang="ru-RU" sz="1800" b="1" dirty="0">
            <a:solidFill>
              <a:srgbClr val="000000"/>
            </a:solidFill>
          </a:endParaRPr>
        </a:p>
      </dgm:t>
    </dgm:pt>
    <dgm:pt modelId="{74F66D48-C6BA-460A-AA9C-9310A59A5B70}" type="parTrans" cxnId="{22E55C77-042E-4F96-94F8-55AE11CB122D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DF23FD80-A72C-44D3-A2FB-75E0D855824F}" type="sibTrans" cxnId="{22E55C77-042E-4F96-94F8-55AE11CB122D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3E2F21C4-CAAF-4EA0-BED7-30A3B15EA0EC}">
      <dgm:prSet custT="1"/>
      <dgm:spPr/>
      <dgm:t>
        <a:bodyPr/>
        <a:lstStyle/>
        <a:p>
          <a:pPr rtl="0"/>
          <a:r>
            <a:rPr lang="ru-RU" sz="1800" b="1" smtClean="0">
              <a:solidFill>
                <a:srgbClr val="000000"/>
              </a:solidFill>
            </a:rPr>
            <a:t> апробирован механизм сетевого взаимодействия с организациями</a:t>
          </a:r>
          <a:endParaRPr lang="ru-RU" sz="1800" b="1" dirty="0">
            <a:solidFill>
              <a:srgbClr val="000000"/>
            </a:solidFill>
          </a:endParaRPr>
        </a:p>
      </dgm:t>
    </dgm:pt>
    <dgm:pt modelId="{8F0E949E-A8DA-435B-9D52-6479D6B3106D}" type="parTrans" cxnId="{37CD471D-42BD-45C5-8DA1-7F20E9F1F3B2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BA7C93D2-F844-4DF0-AC29-B5C3D5AE3218}" type="sibTrans" cxnId="{37CD471D-42BD-45C5-8DA1-7F20E9F1F3B2}">
      <dgm:prSet/>
      <dgm:spPr/>
      <dgm:t>
        <a:bodyPr/>
        <a:lstStyle/>
        <a:p>
          <a:endParaRPr lang="ru-RU">
            <a:solidFill>
              <a:srgbClr val="000000"/>
            </a:solidFill>
          </a:endParaRPr>
        </a:p>
      </dgm:t>
    </dgm:pt>
    <dgm:pt modelId="{0AF2A088-839A-41F3-AD41-66866823AF33}" type="pres">
      <dgm:prSet presAssocID="{AC21473D-B751-41A4-B6B8-A5B04257955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27443F-F657-4983-A314-992DA535E573}" type="pres">
      <dgm:prSet presAssocID="{AE5B13DA-D08C-4FFC-B8C7-D2B405BAD0C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65583-17BD-42CF-AA72-F0C535777A43}" type="pres">
      <dgm:prSet presAssocID="{B5A70078-6A3F-4AD4-A1D5-02FC49347C5B}" presName="sibTrans" presStyleCnt="0"/>
      <dgm:spPr/>
      <dgm:t>
        <a:bodyPr/>
        <a:lstStyle/>
        <a:p>
          <a:endParaRPr lang="ru-RU"/>
        </a:p>
      </dgm:t>
    </dgm:pt>
    <dgm:pt modelId="{B90F3479-59CA-4B2F-93AE-0BD0288122F7}" type="pres">
      <dgm:prSet presAssocID="{6A890719-AF91-4745-8CCF-2B0622D6945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292DC-20B5-444B-B04C-A70B3683F7AA}" type="pres">
      <dgm:prSet presAssocID="{A7E1B40C-098D-4D23-984B-02F94E746E9D}" presName="sibTrans" presStyleCnt="0"/>
      <dgm:spPr/>
      <dgm:t>
        <a:bodyPr/>
        <a:lstStyle/>
        <a:p>
          <a:endParaRPr lang="ru-RU"/>
        </a:p>
      </dgm:t>
    </dgm:pt>
    <dgm:pt modelId="{4418019F-65CB-49A4-B11D-F7C8940E1F05}" type="pres">
      <dgm:prSet presAssocID="{F8E7108F-7E0D-4927-AC80-E097AD0E6B7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EF1B3-5994-45B9-9728-89CEBCB0B1E1}" type="pres">
      <dgm:prSet presAssocID="{7FC9DFC1-6E74-404F-93DB-4A6C7F28C471}" presName="sibTrans" presStyleCnt="0"/>
      <dgm:spPr/>
      <dgm:t>
        <a:bodyPr/>
        <a:lstStyle/>
        <a:p>
          <a:endParaRPr lang="ru-RU"/>
        </a:p>
      </dgm:t>
    </dgm:pt>
    <dgm:pt modelId="{62260139-BDC1-4CE1-87A9-65AF11FDDBA6}" type="pres">
      <dgm:prSet presAssocID="{A2A2810F-264A-434E-A11E-014706AC2E4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EDBB1-AA11-4EBA-BB52-80E165A594AF}" type="pres">
      <dgm:prSet presAssocID="{F6D0B937-35CD-4121-A769-70AF41F62679}" presName="sibTrans" presStyleCnt="0"/>
      <dgm:spPr/>
      <dgm:t>
        <a:bodyPr/>
        <a:lstStyle/>
        <a:p>
          <a:endParaRPr lang="ru-RU"/>
        </a:p>
      </dgm:t>
    </dgm:pt>
    <dgm:pt modelId="{D48C9AA1-D679-4B26-A50E-C9C826ABED76}" type="pres">
      <dgm:prSet presAssocID="{4F9E760E-CEB9-4F35-AD35-B2C278EE0E8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CF212-1A59-4CD7-8CC8-39038563B6C6}" type="pres">
      <dgm:prSet presAssocID="{DF23FD80-A72C-44D3-A2FB-75E0D855824F}" presName="sibTrans" presStyleCnt="0"/>
      <dgm:spPr/>
      <dgm:t>
        <a:bodyPr/>
        <a:lstStyle/>
        <a:p>
          <a:endParaRPr lang="ru-RU"/>
        </a:p>
      </dgm:t>
    </dgm:pt>
    <dgm:pt modelId="{1897DC76-31AF-4DE0-AC43-57CFCB2C175F}" type="pres">
      <dgm:prSet presAssocID="{3E2F21C4-CAAF-4EA0-BED7-30A3B15EA0E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64B2E9-6667-41CF-9916-4D3AFF6947A7}" type="presOf" srcId="{AC21473D-B751-41A4-B6B8-A5B04257955B}" destId="{0AF2A088-839A-41F3-AD41-66866823AF33}" srcOrd="0" destOrd="0" presId="urn:microsoft.com/office/officeart/2005/8/layout/default"/>
    <dgm:cxn modelId="{DA93AA9C-8DAF-4DEA-8A1F-CB7C09E4A1EE}" type="presOf" srcId="{A2A2810F-264A-434E-A11E-014706AC2E4F}" destId="{62260139-BDC1-4CE1-87A9-65AF11FDDBA6}" srcOrd="0" destOrd="0" presId="urn:microsoft.com/office/officeart/2005/8/layout/default"/>
    <dgm:cxn modelId="{FCD77EAB-2A82-4846-A556-72494FE3450C}" type="presOf" srcId="{4F9E760E-CEB9-4F35-AD35-B2C278EE0E84}" destId="{D48C9AA1-D679-4B26-A50E-C9C826ABED76}" srcOrd="0" destOrd="0" presId="urn:microsoft.com/office/officeart/2005/8/layout/default"/>
    <dgm:cxn modelId="{37CD471D-42BD-45C5-8DA1-7F20E9F1F3B2}" srcId="{AC21473D-B751-41A4-B6B8-A5B04257955B}" destId="{3E2F21C4-CAAF-4EA0-BED7-30A3B15EA0EC}" srcOrd="5" destOrd="0" parTransId="{8F0E949E-A8DA-435B-9D52-6479D6B3106D}" sibTransId="{BA7C93D2-F844-4DF0-AC29-B5C3D5AE3218}"/>
    <dgm:cxn modelId="{85165F48-7F85-471E-8427-E404C896116B}" type="presOf" srcId="{3E2F21C4-CAAF-4EA0-BED7-30A3B15EA0EC}" destId="{1897DC76-31AF-4DE0-AC43-57CFCB2C175F}" srcOrd="0" destOrd="0" presId="urn:microsoft.com/office/officeart/2005/8/layout/default"/>
    <dgm:cxn modelId="{F97A5C55-E2CC-49DC-82F2-BA470F656E18}" srcId="{AC21473D-B751-41A4-B6B8-A5B04257955B}" destId="{AE5B13DA-D08C-4FFC-B8C7-D2B405BAD0C7}" srcOrd="0" destOrd="0" parTransId="{4515B0EA-ABD0-441B-9A91-698884A6AD55}" sibTransId="{B5A70078-6A3F-4AD4-A1D5-02FC49347C5B}"/>
    <dgm:cxn modelId="{52FB5262-6C0B-4056-B8AF-84FC81E5759F}" srcId="{AC21473D-B751-41A4-B6B8-A5B04257955B}" destId="{6A890719-AF91-4745-8CCF-2B0622D6945B}" srcOrd="1" destOrd="0" parTransId="{6FAC5964-A975-4949-B53A-544E30B0E335}" sibTransId="{A7E1B40C-098D-4D23-984B-02F94E746E9D}"/>
    <dgm:cxn modelId="{5B70DDC5-D5EF-4CD6-B8FB-002B9501D571}" srcId="{AC21473D-B751-41A4-B6B8-A5B04257955B}" destId="{F8E7108F-7E0D-4927-AC80-E097AD0E6B73}" srcOrd="2" destOrd="0" parTransId="{A19C9D19-9CBE-45D1-9C6B-FDA95C35C795}" sibTransId="{7FC9DFC1-6E74-404F-93DB-4A6C7F28C471}"/>
    <dgm:cxn modelId="{31EECD5C-3497-4D28-8609-5171FED77CFF}" type="presOf" srcId="{F8E7108F-7E0D-4927-AC80-E097AD0E6B73}" destId="{4418019F-65CB-49A4-B11D-F7C8940E1F05}" srcOrd="0" destOrd="0" presId="urn:microsoft.com/office/officeart/2005/8/layout/default"/>
    <dgm:cxn modelId="{CCB9A5A5-3DC8-4A56-B658-D6AF46B3CA5C}" srcId="{AC21473D-B751-41A4-B6B8-A5B04257955B}" destId="{A2A2810F-264A-434E-A11E-014706AC2E4F}" srcOrd="3" destOrd="0" parTransId="{793D8933-59CC-4EE6-BF89-F96A5A807655}" sibTransId="{F6D0B937-35CD-4121-A769-70AF41F62679}"/>
    <dgm:cxn modelId="{5807D7DA-39C3-4AD7-AB22-0FF77FE59FE5}" type="presOf" srcId="{AE5B13DA-D08C-4FFC-B8C7-D2B405BAD0C7}" destId="{E827443F-F657-4983-A314-992DA535E573}" srcOrd="0" destOrd="0" presId="urn:microsoft.com/office/officeart/2005/8/layout/default"/>
    <dgm:cxn modelId="{22E55C77-042E-4F96-94F8-55AE11CB122D}" srcId="{AC21473D-B751-41A4-B6B8-A5B04257955B}" destId="{4F9E760E-CEB9-4F35-AD35-B2C278EE0E84}" srcOrd="4" destOrd="0" parTransId="{74F66D48-C6BA-460A-AA9C-9310A59A5B70}" sibTransId="{DF23FD80-A72C-44D3-A2FB-75E0D855824F}"/>
    <dgm:cxn modelId="{B45A03FC-4927-4174-A545-773050D581CF}" type="presOf" srcId="{6A890719-AF91-4745-8CCF-2B0622D6945B}" destId="{B90F3479-59CA-4B2F-93AE-0BD0288122F7}" srcOrd="0" destOrd="0" presId="urn:microsoft.com/office/officeart/2005/8/layout/default"/>
    <dgm:cxn modelId="{55F809A1-CFBA-4AEA-B188-903BE1604E56}" type="presParOf" srcId="{0AF2A088-839A-41F3-AD41-66866823AF33}" destId="{E827443F-F657-4983-A314-992DA535E573}" srcOrd="0" destOrd="0" presId="urn:microsoft.com/office/officeart/2005/8/layout/default"/>
    <dgm:cxn modelId="{612216D6-6660-43FB-99A5-C705D825E843}" type="presParOf" srcId="{0AF2A088-839A-41F3-AD41-66866823AF33}" destId="{E9465583-17BD-42CF-AA72-F0C535777A43}" srcOrd="1" destOrd="0" presId="urn:microsoft.com/office/officeart/2005/8/layout/default"/>
    <dgm:cxn modelId="{48B6BE56-B8E3-4B33-9178-3452AD75AEE8}" type="presParOf" srcId="{0AF2A088-839A-41F3-AD41-66866823AF33}" destId="{B90F3479-59CA-4B2F-93AE-0BD0288122F7}" srcOrd="2" destOrd="0" presId="urn:microsoft.com/office/officeart/2005/8/layout/default"/>
    <dgm:cxn modelId="{583831D7-2D1F-42E2-8193-AEEAAE9DC615}" type="presParOf" srcId="{0AF2A088-839A-41F3-AD41-66866823AF33}" destId="{D9E292DC-20B5-444B-B04C-A70B3683F7AA}" srcOrd="3" destOrd="0" presId="urn:microsoft.com/office/officeart/2005/8/layout/default"/>
    <dgm:cxn modelId="{681102B8-0ED1-465A-B3F6-5A623766E885}" type="presParOf" srcId="{0AF2A088-839A-41F3-AD41-66866823AF33}" destId="{4418019F-65CB-49A4-B11D-F7C8940E1F05}" srcOrd="4" destOrd="0" presId="urn:microsoft.com/office/officeart/2005/8/layout/default"/>
    <dgm:cxn modelId="{C0DE2C21-61F7-44C7-800B-52321715F9B0}" type="presParOf" srcId="{0AF2A088-839A-41F3-AD41-66866823AF33}" destId="{12BEF1B3-5994-45B9-9728-89CEBCB0B1E1}" srcOrd="5" destOrd="0" presId="urn:microsoft.com/office/officeart/2005/8/layout/default"/>
    <dgm:cxn modelId="{AB132D5F-0910-423B-8DBC-B38020D5E8B3}" type="presParOf" srcId="{0AF2A088-839A-41F3-AD41-66866823AF33}" destId="{62260139-BDC1-4CE1-87A9-65AF11FDDBA6}" srcOrd="6" destOrd="0" presId="urn:microsoft.com/office/officeart/2005/8/layout/default"/>
    <dgm:cxn modelId="{73FB208F-051A-475E-ABD0-E66A5BA1F61D}" type="presParOf" srcId="{0AF2A088-839A-41F3-AD41-66866823AF33}" destId="{9A3EDBB1-AA11-4EBA-BB52-80E165A594AF}" srcOrd="7" destOrd="0" presId="urn:microsoft.com/office/officeart/2005/8/layout/default"/>
    <dgm:cxn modelId="{5C4CD5D7-13B3-4928-9FA7-638104D9A925}" type="presParOf" srcId="{0AF2A088-839A-41F3-AD41-66866823AF33}" destId="{D48C9AA1-D679-4B26-A50E-C9C826ABED76}" srcOrd="8" destOrd="0" presId="urn:microsoft.com/office/officeart/2005/8/layout/default"/>
    <dgm:cxn modelId="{8235EB96-607B-4C6E-AD18-EA9CEEB51602}" type="presParOf" srcId="{0AF2A088-839A-41F3-AD41-66866823AF33}" destId="{B01CF212-1A59-4CD7-8CC8-39038563B6C6}" srcOrd="9" destOrd="0" presId="urn:microsoft.com/office/officeart/2005/8/layout/default"/>
    <dgm:cxn modelId="{B6F46982-0245-48A3-9EBD-6D67D566C2F5}" type="presParOf" srcId="{0AF2A088-839A-41F3-AD41-66866823AF33}" destId="{1897DC76-31AF-4DE0-AC43-57CFCB2C175F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3510E6-23B8-4042-B8D1-257EC5F1EA1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81D6AC-C37C-4299-A00D-F9F5CCF0487C}">
      <dgm:prSet phldrT="[Текст]" custT="1"/>
      <dgm:spPr/>
      <dgm:t>
        <a:bodyPr/>
        <a:lstStyle/>
        <a:p>
          <a:r>
            <a: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Эффективность реализации проекта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740588-060C-42FB-8E92-4D8C49FA1DC2}" type="parTrans" cxnId="{7A386480-C3F9-470E-B149-1ED0C9859D61}">
      <dgm:prSet/>
      <dgm:spPr/>
      <dgm:t>
        <a:bodyPr/>
        <a:lstStyle/>
        <a:p>
          <a:endParaRPr lang="ru-RU"/>
        </a:p>
      </dgm:t>
    </dgm:pt>
    <dgm:pt modelId="{48574884-37CE-47F5-9981-947F6396E0FF}" type="sibTrans" cxnId="{7A386480-C3F9-470E-B149-1ED0C9859D61}">
      <dgm:prSet/>
      <dgm:spPr/>
      <dgm:t>
        <a:bodyPr/>
        <a:lstStyle/>
        <a:p>
          <a:endParaRPr lang="ru-RU"/>
        </a:p>
      </dgm:t>
    </dgm:pt>
    <dgm:pt modelId="{40C95700-310E-4331-9B6A-D54A81F650A9}">
      <dgm:prSet phldrT="[Текст]" custT="1"/>
      <dgm:spPr/>
      <dgm:t>
        <a:bodyPr/>
        <a:lstStyle/>
        <a:p>
          <a:r>
            <a:rPr lang="ru-RU" sz="24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Социальная:</a:t>
          </a:r>
        </a:p>
        <a:p>
          <a:r>
            <a:rPr lang="ru-RU" sz="2000" dirty="0" smtClean="0">
              <a:solidFill>
                <a:srgbClr val="000000"/>
              </a:solidFill>
            </a:rPr>
            <a:t>- обеспечение реализации ФГОС ДО;</a:t>
          </a:r>
        </a:p>
        <a:p>
          <a:r>
            <a:rPr lang="ru-RU" sz="2000" dirty="0" smtClean="0">
              <a:solidFill>
                <a:srgbClr val="000000"/>
              </a:solidFill>
            </a:rPr>
            <a:t>- повышение уровня профессиональной компетенции педагогов;</a:t>
          </a:r>
        </a:p>
        <a:p>
          <a:r>
            <a:rPr lang="ru-RU" sz="2000" dirty="0" smtClean="0">
              <a:solidFill>
                <a:srgbClr val="000000"/>
              </a:solidFill>
            </a:rPr>
            <a:t>- повышение педагогических знаний родителей, включение родителей в </a:t>
          </a:r>
          <a:r>
            <a:rPr lang="ru-RU" sz="2000" dirty="0" err="1" smtClean="0">
              <a:solidFill>
                <a:srgbClr val="000000"/>
              </a:solidFill>
            </a:rPr>
            <a:t>воспитательно</a:t>
          </a:r>
          <a:r>
            <a:rPr lang="ru-RU" sz="2000" dirty="0" smtClean="0">
              <a:solidFill>
                <a:srgbClr val="000000"/>
              </a:solidFill>
            </a:rPr>
            <a:t>-образовательный процесс; </a:t>
          </a:r>
        </a:p>
        <a:p>
          <a:r>
            <a:rPr lang="ru-RU" sz="2000" dirty="0" smtClean="0">
              <a:solidFill>
                <a:srgbClr val="000000"/>
              </a:solidFill>
            </a:rPr>
            <a:t>- привлечение общественности.</a:t>
          </a:r>
        </a:p>
        <a:p>
          <a:endParaRPr lang="ru-RU" sz="2000" dirty="0"/>
        </a:p>
      </dgm:t>
    </dgm:pt>
    <dgm:pt modelId="{AE8A22F8-147F-479F-83AD-11CE5869557E}" type="parTrans" cxnId="{E9805489-942E-48D6-8437-AFD78D97E7CA}">
      <dgm:prSet/>
      <dgm:spPr/>
      <dgm:t>
        <a:bodyPr/>
        <a:lstStyle/>
        <a:p>
          <a:endParaRPr lang="ru-RU"/>
        </a:p>
      </dgm:t>
    </dgm:pt>
    <dgm:pt modelId="{2E624422-9B5A-412C-AA66-D79944531FCB}" type="sibTrans" cxnId="{E9805489-942E-48D6-8437-AFD78D97E7CA}">
      <dgm:prSet/>
      <dgm:spPr/>
      <dgm:t>
        <a:bodyPr/>
        <a:lstStyle/>
        <a:p>
          <a:endParaRPr lang="ru-RU"/>
        </a:p>
      </dgm:t>
    </dgm:pt>
    <dgm:pt modelId="{90F8BB6E-FC87-4C0D-87AD-43EBA1287C86}">
      <dgm:prSet phldrT="[Текст]" custT="1"/>
      <dgm:spPr/>
      <dgm:t>
        <a:bodyPr/>
        <a:lstStyle/>
        <a:p>
          <a:r>
            <a:rPr lang="ru-RU" sz="24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Экономическая:</a:t>
          </a:r>
        </a:p>
        <a:p>
          <a:r>
            <a:rPr lang="ru-RU" sz="2000" dirty="0" smtClean="0">
              <a:solidFill>
                <a:srgbClr val="000000"/>
              </a:solidFill>
            </a:rPr>
            <a:t>- создание учебно-методических пособий;</a:t>
          </a:r>
        </a:p>
        <a:p>
          <a:r>
            <a:rPr lang="ru-RU" sz="2000" dirty="0" smtClean="0">
              <a:solidFill>
                <a:srgbClr val="000000"/>
              </a:solidFill>
            </a:rPr>
            <a:t>- создание программ повышения квалификации;</a:t>
          </a:r>
        </a:p>
        <a:p>
          <a:r>
            <a:rPr lang="ru-RU" sz="2000" dirty="0" smtClean="0">
              <a:solidFill>
                <a:srgbClr val="000000"/>
              </a:solidFill>
            </a:rPr>
            <a:t>- разработка, апробация и внедрение управленческих моделей в условиях создания  сетевых образовательных комплексов.</a:t>
          </a:r>
        </a:p>
        <a:p>
          <a:endParaRPr lang="ru-RU" sz="2000" dirty="0">
            <a:solidFill>
              <a:srgbClr val="000000"/>
            </a:solidFill>
          </a:endParaRPr>
        </a:p>
      </dgm:t>
    </dgm:pt>
    <dgm:pt modelId="{474572B0-1B4A-475C-BCC9-F7575AF0D1A0}" type="sibTrans" cxnId="{E904B9CB-CC16-4E5F-888E-54CB8DEE790E}">
      <dgm:prSet/>
      <dgm:spPr/>
      <dgm:t>
        <a:bodyPr/>
        <a:lstStyle/>
        <a:p>
          <a:endParaRPr lang="ru-RU"/>
        </a:p>
      </dgm:t>
    </dgm:pt>
    <dgm:pt modelId="{6631609E-807F-406B-88C2-B1FA58674712}" type="parTrans" cxnId="{E904B9CB-CC16-4E5F-888E-54CB8DEE790E}">
      <dgm:prSet/>
      <dgm:spPr/>
      <dgm:t>
        <a:bodyPr/>
        <a:lstStyle/>
        <a:p>
          <a:endParaRPr lang="ru-RU"/>
        </a:p>
      </dgm:t>
    </dgm:pt>
    <dgm:pt modelId="{35AC1634-9BF9-43E4-A1BE-0F382AC5ED0E}" type="pres">
      <dgm:prSet presAssocID="{223510E6-23B8-4042-B8D1-257EC5F1EA1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80B89F1-248D-47EE-B3BE-B60D6A483971}" type="pres">
      <dgm:prSet presAssocID="{B981D6AC-C37C-4299-A00D-F9F5CCF0487C}" presName="hierRoot1" presStyleCnt="0"/>
      <dgm:spPr/>
    </dgm:pt>
    <dgm:pt modelId="{9D699192-80A8-44D7-A247-503C72F9544E}" type="pres">
      <dgm:prSet presAssocID="{B981D6AC-C37C-4299-A00D-F9F5CCF0487C}" presName="composite" presStyleCnt="0"/>
      <dgm:spPr/>
    </dgm:pt>
    <dgm:pt modelId="{E1AF365E-E9F0-46BA-88F8-34AE373B4417}" type="pres">
      <dgm:prSet presAssocID="{B981D6AC-C37C-4299-A00D-F9F5CCF0487C}" presName="background" presStyleLbl="node0" presStyleIdx="0" presStyleCnt="1"/>
      <dgm:spPr/>
    </dgm:pt>
    <dgm:pt modelId="{A760DDF5-CB58-4CFF-B5AA-EDB3F36ABF4D}" type="pres">
      <dgm:prSet presAssocID="{B981D6AC-C37C-4299-A00D-F9F5CCF0487C}" presName="text" presStyleLbl="fgAcc0" presStyleIdx="0" presStyleCnt="1" custScaleX="1622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0FB709-E5C5-4367-978F-E3626D760FED}" type="pres">
      <dgm:prSet presAssocID="{B981D6AC-C37C-4299-A00D-F9F5CCF0487C}" presName="hierChild2" presStyleCnt="0"/>
      <dgm:spPr/>
    </dgm:pt>
    <dgm:pt modelId="{58A80D77-1D1F-4AA2-91AB-1FF0592751E3}" type="pres">
      <dgm:prSet presAssocID="{AE8A22F8-147F-479F-83AD-11CE5869557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3A0BCBB1-96BE-4FE8-85FD-4C61026C1798}" type="pres">
      <dgm:prSet presAssocID="{40C95700-310E-4331-9B6A-D54A81F650A9}" presName="hierRoot2" presStyleCnt="0"/>
      <dgm:spPr/>
    </dgm:pt>
    <dgm:pt modelId="{6596EAC5-AAD0-46F6-AFCE-41E2F5D927A2}" type="pres">
      <dgm:prSet presAssocID="{40C95700-310E-4331-9B6A-D54A81F650A9}" presName="composite2" presStyleCnt="0"/>
      <dgm:spPr/>
    </dgm:pt>
    <dgm:pt modelId="{11BD91C5-7552-4CBB-A899-84A48739B618}" type="pres">
      <dgm:prSet presAssocID="{40C95700-310E-4331-9B6A-D54A81F650A9}" presName="background2" presStyleLbl="node2" presStyleIdx="0" presStyleCnt="2"/>
      <dgm:spPr/>
    </dgm:pt>
    <dgm:pt modelId="{980BAC45-4804-429F-A983-1DDB401A9098}" type="pres">
      <dgm:prSet presAssocID="{40C95700-310E-4331-9B6A-D54A81F650A9}" presName="text2" presStyleLbl="fgAcc2" presStyleIdx="0" presStyleCnt="2" custScaleX="216248" custScaleY="3283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3AD74A-0720-4482-9352-6E51C3AC7B9B}" type="pres">
      <dgm:prSet presAssocID="{40C95700-310E-4331-9B6A-D54A81F650A9}" presName="hierChild3" presStyleCnt="0"/>
      <dgm:spPr/>
    </dgm:pt>
    <dgm:pt modelId="{DA967540-03A2-4B2C-8695-B1D70D2AB1C7}" type="pres">
      <dgm:prSet presAssocID="{6631609E-807F-406B-88C2-B1FA58674712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826C284-90FC-4142-AB06-39C417BBAE87}" type="pres">
      <dgm:prSet presAssocID="{90F8BB6E-FC87-4C0D-87AD-43EBA1287C86}" presName="hierRoot2" presStyleCnt="0"/>
      <dgm:spPr/>
    </dgm:pt>
    <dgm:pt modelId="{34AB7D16-183B-4ED8-9E8E-59DCCBE49906}" type="pres">
      <dgm:prSet presAssocID="{90F8BB6E-FC87-4C0D-87AD-43EBA1287C86}" presName="composite2" presStyleCnt="0"/>
      <dgm:spPr/>
    </dgm:pt>
    <dgm:pt modelId="{1B6EB58F-2C97-4BF7-BF62-8E8F666CFF3B}" type="pres">
      <dgm:prSet presAssocID="{90F8BB6E-FC87-4C0D-87AD-43EBA1287C86}" presName="background2" presStyleLbl="node2" presStyleIdx="1" presStyleCnt="2"/>
      <dgm:spPr/>
    </dgm:pt>
    <dgm:pt modelId="{FCB32A80-8124-4909-B2E4-98BA90941EE6}" type="pres">
      <dgm:prSet presAssocID="{90F8BB6E-FC87-4C0D-87AD-43EBA1287C86}" presName="text2" presStyleLbl="fgAcc2" presStyleIdx="1" presStyleCnt="2" custScaleX="205665" custScaleY="3243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9DE4C7-F58E-41D4-AD77-1D16C26EA2F0}" type="pres">
      <dgm:prSet presAssocID="{90F8BB6E-FC87-4C0D-87AD-43EBA1287C86}" presName="hierChild3" presStyleCnt="0"/>
      <dgm:spPr/>
    </dgm:pt>
  </dgm:ptLst>
  <dgm:cxnLst>
    <dgm:cxn modelId="{E8161678-2CA4-4730-B9C8-4E476C6A70A4}" type="presOf" srcId="{40C95700-310E-4331-9B6A-D54A81F650A9}" destId="{980BAC45-4804-429F-A983-1DDB401A9098}" srcOrd="0" destOrd="0" presId="urn:microsoft.com/office/officeart/2005/8/layout/hierarchy1"/>
    <dgm:cxn modelId="{E9805489-942E-48D6-8437-AFD78D97E7CA}" srcId="{B981D6AC-C37C-4299-A00D-F9F5CCF0487C}" destId="{40C95700-310E-4331-9B6A-D54A81F650A9}" srcOrd="0" destOrd="0" parTransId="{AE8A22F8-147F-479F-83AD-11CE5869557E}" sibTransId="{2E624422-9B5A-412C-AA66-D79944531FCB}"/>
    <dgm:cxn modelId="{430F6F99-2EB8-4C68-9B1A-F839101019C2}" type="presOf" srcId="{6631609E-807F-406B-88C2-B1FA58674712}" destId="{DA967540-03A2-4B2C-8695-B1D70D2AB1C7}" srcOrd="0" destOrd="0" presId="urn:microsoft.com/office/officeart/2005/8/layout/hierarchy1"/>
    <dgm:cxn modelId="{342F2C16-8AC1-4088-9823-90ABEFF0CAF1}" type="presOf" srcId="{B981D6AC-C37C-4299-A00D-F9F5CCF0487C}" destId="{A760DDF5-CB58-4CFF-B5AA-EDB3F36ABF4D}" srcOrd="0" destOrd="0" presId="urn:microsoft.com/office/officeart/2005/8/layout/hierarchy1"/>
    <dgm:cxn modelId="{1170CF48-99E0-486B-AF57-803E4C425C7C}" type="presOf" srcId="{90F8BB6E-FC87-4C0D-87AD-43EBA1287C86}" destId="{FCB32A80-8124-4909-B2E4-98BA90941EE6}" srcOrd="0" destOrd="0" presId="urn:microsoft.com/office/officeart/2005/8/layout/hierarchy1"/>
    <dgm:cxn modelId="{1653EEC8-0A65-449F-A5A9-0AE370C65D08}" type="presOf" srcId="{223510E6-23B8-4042-B8D1-257EC5F1EA1A}" destId="{35AC1634-9BF9-43E4-A1BE-0F382AC5ED0E}" srcOrd="0" destOrd="0" presId="urn:microsoft.com/office/officeart/2005/8/layout/hierarchy1"/>
    <dgm:cxn modelId="{E904B9CB-CC16-4E5F-888E-54CB8DEE790E}" srcId="{B981D6AC-C37C-4299-A00D-F9F5CCF0487C}" destId="{90F8BB6E-FC87-4C0D-87AD-43EBA1287C86}" srcOrd="1" destOrd="0" parTransId="{6631609E-807F-406B-88C2-B1FA58674712}" sibTransId="{474572B0-1B4A-475C-BCC9-F7575AF0D1A0}"/>
    <dgm:cxn modelId="{FFFC6D8A-304D-4F7E-99EC-B14A2AC01D39}" type="presOf" srcId="{AE8A22F8-147F-479F-83AD-11CE5869557E}" destId="{58A80D77-1D1F-4AA2-91AB-1FF0592751E3}" srcOrd="0" destOrd="0" presId="urn:microsoft.com/office/officeart/2005/8/layout/hierarchy1"/>
    <dgm:cxn modelId="{7A386480-C3F9-470E-B149-1ED0C9859D61}" srcId="{223510E6-23B8-4042-B8D1-257EC5F1EA1A}" destId="{B981D6AC-C37C-4299-A00D-F9F5CCF0487C}" srcOrd="0" destOrd="0" parTransId="{D9740588-060C-42FB-8E92-4D8C49FA1DC2}" sibTransId="{48574884-37CE-47F5-9981-947F6396E0FF}"/>
    <dgm:cxn modelId="{1B1922B3-7595-4D26-8613-D54231717743}" type="presParOf" srcId="{35AC1634-9BF9-43E4-A1BE-0F382AC5ED0E}" destId="{680B89F1-248D-47EE-B3BE-B60D6A483971}" srcOrd="0" destOrd="0" presId="urn:microsoft.com/office/officeart/2005/8/layout/hierarchy1"/>
    <dgm:cxn modelId="{E29B104C-7463-482A-806E-A42E2519CA29}" type="presParOf" srcId="{680B89F1-248D-47EE-B3BE-B60D6A483971}" destId="{9D699192-80A8-44D7-A247-503C72F9544E}" srcOrd="0" destOrd="0" presId="urn:microsoft.com/office/officeart/2005/8/layout/hierarchy1"/>
    <dgm:cxn modelId="{D4183CDF-C12F-483A-8DC7-4A49FB395BB9}" type="presParOf" srcId="{9D699192-80A8-44D7-A247-503C72F9544E}" destId="{E1AF365E-E9F0-46BA-88F8-34AE373B4417}" srcOrd="0" destOrd="0" presId="urn:microsoft.com/office/officeart/2005/8/layout/hierarchy1"/>
    <dgm:cxn modelId="{CDFD0903-098F-4AFB-87E7-5E845CAE73A2}" type="presParOf" srcId="{9D699192-80A8-44D7-A247-503C72F9544E}" destId="{A760DDF5-CB58-4CFF-B5AA-EDB3F36ABF4D}" srcOrd="1" destOrd="0" presId="urn:microsoft.com/office/officeart/2005/8/layout/hierarchy1"/>
    <dgm:cxn modelId="{C736618C-0F83-48C5-B323-65766E63483D}" type="presParOf" srcId="{680B89F1-248D-47EE-B3BE-B60D6A483971}" destId="{D60FB709-E5C5-4367-978F-E3626D760FED}" srcOrd="1" destOrd="0" presId="urn:microsoft.com/office/officeart/2005/8/layout/hierarchy1"/>
    <dgm:cxn modelId="{E0B60FB2-8E20-4E74-807F-3C8D11D4B9F0}" type="presParOf" srcId="{D60FB709-E5C5-4367-978F-E3626D760FED}" destId="{58A80D77-1D1F-4AA2-91AB-1FF0592751E3}" srcOrd="0" destOrd="0" presId="urn:microsoft.com/office/officeart/2005/8/layout/hierarchy1"/>
    <dgm:cxn modelId="{49BC5A4C-4AF4-47CA-B659-0C47B6ED3C65}" type="presParOf" srcId="{D60FB709-E5C5-4367-978F-E3626D760FED}" destId="{3A0BCBB1-96BE-4FE8-85FD-4C61026C1798}" srcOrd="1" destOrd="0" presId="urn:microsoft.com/office/officeart/2005/8/layout/hierarchy1"/>
    <dgm:cxn modelId="{6C50F078-07CD-4372-96F9-CB500AE36F59}" type="presParOf" srcId="{3A0BCBB1-96BE-4FE8-85FD-4C61026C1798}" destId="{6596EAC5-AAD0-46F6-AFCE-41E2F5D927A2}" srcOrd="0" destOrd="0" presId="urn:microsoft.com/office/officeart/2005/8/layout/hierarchy1"/>
    <dgm:cxn modelId="{5DF8954B-1FA6-4230-95D0-802A1942C2F5}" type="presParOf" srcId="{6596EAC5-AAD0-46F6-AFCE-41E2F5D927A2}" destId="{11BD91C5-7552-4CBB-A899-84A48739B618}" srcOrd="0" destOrd="0" presId="urn:microsoft.com/office/officeart/2005/8/layout/hierarchy1"/>
    <dgm:cxn modelId="{1EBAC7B3-B029-4E61-8AA5-634CEF5F784D}" type="presParOf" srcId="{6596EAC5-AAD0-46F6-AFCE-41E2F5D927A2}" destId="{980BAC45-4804-429F-A983-1DDB401A9098}" srcOrd="1" destOrd="0" presId="urn:microsoft.com/office/officeart/2005/8/layout/hierarchy1"/>
    <dgm:cxn modelId="{6486B078-AC90-4FB3-83ED-1A6A87D0C584}" type="presParOf" srcId="{3A0BCBB1-96BE-4FE8-85FD-4C61026C1798}" destId="{783AD74A-0720-4482-9352-6E51C3AC7B9B}" srcOrd="1" destOrd="0" presId="urn:microsoft.com/office/officeart/2005/8/layout/hierarchy1"/>
    <dgm:cxn modelId="{4BFD02AE-3AD1-45B4-BEB1-BE434E9F1F88}" type="presParOf" srcId="{D60FB709-E5C5-4367-978F-E3626D760FED}" destId="{DA967540-03A2-4B2C-8695-B1D70D2AB1C7}" srcOrd="2" destOrd="0" presId="urn:microsoft.com/office/officeart/2005/8/layout/hierarchy1"/>
    <dgm:cxn modelId="{F9FD3582-D066-4F32-9F8B-89F29EB6C79F}" type="presParOf" srcId="{D60FB709-E5C5-4367-978F-E3626D760FED}" destId="{D826C284-90FC-4142-AB06-39C417BBAE87}" srcOrd="3" destOrd="0" presId="urn:microsoft.com/office/officeart/2005/8/layout/hierarchy1"/>
    <dgm:cxn modelId="{E1605FBD-56D1-43B9-A60C-A08B2EE02DEB}" type="presParOf" srcId="{D826C284-90FC-4142-AB06-39C417BBAE87}" destId="{34AB7D16-183B-4ED8-9E8E-59DCCBE49906}" srcOrd="0" destOrd="0" presId="urn:microsoft.com/office/officeart/2005/8/layout/hierarchy1"/>
    <dgm:cxn modelId="{415EBC8A-4CE2-44A0-BF4E-C97357084E88}" type="presParOf" srcId="{34AB7D16-183B-4ED8-9E8E-59DCCBE49906}" destId="{1B6EB58F-2C97-4BF7-BF62-8E8F666CFF3B}" srcOrd="0" destOrd="0" presId="urn:microsoft.com/office/officeart/2005/8/layout/hierarchy1"/>
    <dgm:cxn modelId="{1958CD9B-ED1B-457A-9138-7BBACB849A12}" type="presParOf" srcId="{34AB7D16-183B-4ED8-9E8E-59DCCBE49906}" destId="{FCB32A80-8124-4909-B2E4-98BA90941EE6}" srcOrd="1" destOrd="0" presId="urn:microsoft.com/office/officeart/2005/8/layout/hierarchy1"/>
    <dgm:cxn modelId="{A39CA771-2FF5-421B-9918-5DC2104E6049}" type="presParOf" srcId="{D826C284-90FC-4142-AB06-39C417BBAE87}" destId="{949DE4C7-F58E-41D4-AD77-1D16C26EA2F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DD09B7-473B-484B-B799-F2D06EA380B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2457DA-5843-48B4-B6C9-56997F56F58D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ru-RU" sz="1800" dirty="0" smtClean="0"/>
        </a:p>
        <a:p>
          <a:r>
            <a:rPr lang="ru-RU" sz="18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Создать</a:t>
          </a:r>
          <a:endParaRPr lang="ru-RU" sz="18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E326CA2-B054-4EC7-A9B1-3C685A007DAD}" type="parTrans" cxnId="{8A356402-3292-4014-8E12-7CD5E511E853}">
      <dgm:prSet/>
      <dgm:spPr/>
      <dgm:t>
        <a:bodyPr/>
        <a:lstStyle/>
        <a:p>
          <a:endParaRPr lang="ru-RU"/>
        </a:p>
      </dgm:t>
    </dgm:pt>
    <dgm:pt modelId="{8F993E16-3CD0-4476-A892-73B4108BD0A4}" type="sibTrans" cxnId="{8A356402-3292-4014-8E12-7CD5E511E853}">
      <dgm:prSet/>
      <dgm:spPr/>
      <dgm:t>
        <a:bodyPr/>
        <a:lstStyle/>
        <a:p>
          <a:endParaRPr lang="ru-RU"/>
        </a:p>
      </dgm:t>
    </dgm:pt>
    <dgm:pt modelId="{7423EDCA-B90E-4F20-9B94-EEB44B00C45D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Развивающую предметно-пространственную среду с экологическим содержанием в организации в соответствии с требованиями ФГОС ДО</a:t>
          </a:r>
          <a:endParaRPr lang="ru-RU" dirty="0">
            <a:solidFill>
              <a:srgbClr val="000000"/>
            </a:solidFill>
          </a:endParaRPr>
        </a:p>
      </dgm:t>
    </dgm:pt>
    <dgm:pt modelId="{DE04E238-08A7-4620-8500-18E0384DEBD5}" type="parTrans" cxnId="{96A0B9C1-09F8-4FCC-8B4A-8D35891F529F}">
      <dgm:prSet/>
      <dgm:spPr/>
      <dgm:t>
        <a:bodyPr/>
        <a:lstStyle/>
        <a:p>
          <a:endParaRPr lang="ru-RU"/>
        </a:p>
      </dgm:t>
    </dgm:pt>
    <dgm:pt modelId="{09FCE095-2F3F-4D14-B015-22010D0F363E}" type="sibTrans" cxnId="{96A0B9C1-09F8-4FCC-8B4A-8D35891F529F}">
      <dgm:prSet/>
      <dgm:spPr/>
      <dgm:t>
        <a:bodyPr/>
        <a:lstStyle/>
        <a:p>
          <a:endParaRPr lang="ru-RU"/>
        </a:p>
      </dgm:t>
    </dgm:pt>
    <dgm:pt modelId="{F86721C0-50D3-45CA-8A30-9E72270EFD2E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ru-RU" sz="1800" dirty="0" smtClean="0"/>
        </a:p>
        <a:p>
          <a:r>
            <a:rPr lang="ru-RU" sz="18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Развить</a:t>
          </a:r>
          <a:r>
            <a:rPr lang="ru-RU" sz="18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1800" b="1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D7CA29E-C359-4714-8611-9FF0CBC8359D}" type="parTrans" cxnId="{7D908E4A-BF6A-4472-9002-86884B225688}">
      <dgm:prSet/>
      <dgm:spPr/>
      <dgm:t>
        <a:bodyPr/>
        <a:lstStyle/>
        <a:p>
          <a:endParaRPr lang="ru-RU"/>
        </a:p>
      </dgm:t>
    </dgm:pt>
    <dgm:pt modelId="{675874D3-0014-445D-8C22-831FAB3B450C}" type="sibTrans" cxnId="{7D908E4A-BF6A-4472-9002-86884B225688}">
      <dgm:prSet/>
      <dgm:spPr/>
      <dgm:t>
        <a:bodyPr/>
        <a:lstStyle/>
        <a:p>
          <a:endParaRPr lang="ru-RU"/>
        </a:p>
      </dgm:t>
    </dgm:pt>
    <dgm:pt modelId="{FED45DA2-DB23-4142-B9B7-1BA458928339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Профессиональные компетенции педагогов </a:t>
          </a:r>
          <a:endParaRPr lang="ru-RU" dirty="0">
            <a:solidFill>
              <a:srgbClr val="000000"/>
            </a:solidFill>
          </a:endParaRPr>
        </a:p>
      </dgm:t>
    </dgm:pt>
    <dgm:pt modelId="{230367A5-087F-4063-BE59-4AC3E35FB85D}" type="parTrans" cxnId="{215BC2E8-01CF-4FA1-A153-47B2800E4C72}">
      <dgm:prSet/>
      <dgm:spPr/>
      <dgm:t>
        <a:bodyPr/>
        <a:lstStyle/>
        <a:p>
          <a:endParaRPr lang="ru-RU"/>
        </a:p>
      </dgm:t>
    </dgm:pt>
    <dgm:pt modelId="{C45797A5-7D9E-48D3-BE95-4A1E3D054EEE}" type="sibTrans" cxnId="{215BC2E8-01CF-4FA1-A153-47B2800E4C72}">
      <dgm:prSet/>
      <dgm:spPr/>
      <dgm:t>
        <a:bodyPr/>
        <a:lstStyle/>
        <a:p>
          <a:endParaRPr lang="ru-RU"/>
        </a:p>
      </dgm:t>
    </dgm:pt>
    <dgm:pt modelId="{38BFB042-B1CD-4C07-BE28-2B70645BA1FA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ru-RU" sz="1200" dirty="0" smtClean="0"/>
        </a:p>
        <a:p>
          <a:r>
            <a:rPr lang="ru-RU" sz="1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Апробировать</a:t>
          </a:r>
          <a:endParaRPr lang="ru-RU" sz="16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C7EF16CB-C00C-4C99-826A-20175B50A409}" type="parTrans" cxnId="{BCCF472A-6249-4C1D-8033-94030797D4D0}">
      <dgm:prSet/>
      <dgm:spPr/>
      <dgm:t>
        <a:bodyPr/>
        <a:lstStyle/>
        <a:p>
          <a:endParaRPr lang="ru-RU"/>
        </a:p>
      </dgm:t>
    </dgm:pt>
    <dgm:pt modelId="{E2F1398F-98F6-4F05-9AD9-2CDDA6E1336A}" type="sibTrans" cxnId="{BCCF472A-6249-4C1D-8033-94030797D4D0}">
      <dgm:prSet/>
      <dgm:spPr/>
      <dgm:t>
        <a:bodyPr/>
        <a:lstStyle/>
        <a:p>
          <a:endParaRPr lang="ru-RU"/>
        </a:p>
      </dgm:t>
    </dgm:pt>
    <dgm:pt modelId="{12D6F283-9380-491F-A4DF-A093FF4169CB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Инновационные формы и методы педагогического сотрудничества с семьей </a:t>
          </a:r>
          <a:endParaRPr lang="ru-RU" dirty="0">
            <a:solidFill>
              <a:srgbClr val="000000"/>
            </a:solidFill>
          </a:endParaRPr>
        </a:p>
      </dgm:t>
    </dgm:pt>
    <dgm:pt modelId="{4B20E2F0-D79B-44D0-BCFA-55144F756A2F}" type="parTrans" cxnId="{2E96AA7E-4376-4A55-B23B-EEE08D6B01F0}">
      <dgm:prSet/>
      <dgm:spPr/>
      <dgm:t>
        <a:bodyPr/>
        <a:lstStyle/>
        <a:p>
          <a:endParaRPr lang="ru-RU"/>
        </a:p>
      </dgm:t>
    </dgm:pt>
    <dgm:pt modelId="{143DABC8-B18B-480A-A876-0D78FF5C06A9}" type="sibTrans" cxnId="{2E96AA7E-4376-4A55-B23B-EEE08D6B01F0}">
      <dgm:prSet/>
      <dgm:spPr/>
      <dgm:t>
        <a:bodyPr/>
        <a:lstStyle/>
        <a:p>
          <a:endParaRPr lang="ru-RU"/>
        </a:p>
      </dgm:t>
    </dgm:pt>
    <dgm:pt modelId="{17CD7A15-FA85-4EC7-BFC4-F107F73BB7CC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Образовательную программу «Юный эколог Кубани» как региональный компонент ООП ДО</a:t>
          </a:r>
          <a:endParaRPr lang="ru-RU" dirty="0">
            <a:solidFill>
              <a:srgbClr val="000000"/>
            </a:solidFill>
          </a:endParaRPr>
        </a:p>
      </dgm:t>
    </dgm:pt>
    <dgm:pt modelId="{C1E871E1-CD30-4A1E-BE85-C0A6E4127814}" type="parTrans" cxnId="{0C0EFFD1-17C5-49B8-AB59-8A3CC4302937}">
      <dgm:prSet/>
      <dgm:spPr/>
      <dgm:t>
        <a:bodyPr/>
        <a:lstStyle/>
        <a:p>
          <a:endParaRPr lang="ru-RU"/>
        </a:p>
      </dgm:t>
    </dgm:pt>
    <dgm:pt modelId="{1CC04EC7-4BCA-41AC-AD29-33088EB4BAB5}" type="sibTrans" cxnId="{0C0EFFD1-17C5-49B8-AB59-8A3CC4302937}">
      <dgm:prSet/>
      <dgm:spPr/>
      <dgm:t>
        <a:bodyPr/>
        <a:lstStyle/>
        <a:p>
          <a:endParaRPr lang="ru-RU"/>
        </a:p>
      </dgm:t>
    </dgm:pt>
    <dgm:pt modelId="{85A8904D-825B-4D08-BA71-AEAE0A426922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endParaRPr lang="ru-RU" sz="1100" dirty="0" smtClean="0"/>
        </a:p>
        <a:p>
          <a:r>
            <a:rPr lang="ru-RU" sz="1600" b="1" cap="none" spc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Совершенствовать</a:t>
          </a:r>
          <a:endParaRPr lang="ru-RU" sz="1600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E01F2412-FC03-4A88-ABD6-9CB259FD76D2}" type="parTrans" cxnId="{C8A84BAB-B9DE-4EF5-BC1D-8FFA449948D7}">
      <dgm:prSet/>
      <dgm:spPr/>
      <dgm:t>
        <a:bodyPr/>
        <a:lstStyle/>
        <a:p>
          <a:endParaRPr lang="ru-RU"/>
        </a:p>
      </dgm:t>
    </dgm:pt>
    <dgm:pt modelId="{6139C996-ACD9-44C3-B2AB-FD6687670871}" type="sibTrans" cxnId="{C8A84BAB-B9DE-4EF5-BC1D-8FFA449948D7}">
      <dgm:prSet/>
      <dgm:spPr/>
      <dgm:t>
        <a:bodyPr/>
        <a:lstStyle/>
        <a:p>
          <a:endParaRPr lang="ru-RU"/>
        </a:p>
      </dgm:t>
    </dgm:pt>
    <dgm:pt modelId="{5ADB0588-9AB8-49B8-ABB8-96DED717B7D3}">
      <dgm:prSet phldrT="[Текст]"/>
      <dgm:spPr/>
      <dgm:t>
        <a:bodyPr/>
        <a:lstStyle/>
        <a:p>
          <a:r>
            <a:rPr lang="ru-RU" b="0" dirty="0" smtClean="0">
              <a:solidFill>
                <a:srgbClr val="000000"/>
              </a:solidFill>
            </a:rPr>
            <a:t>Модель управления дошкольной образовательной организацией, ориентированной на повышение качества образовательных услуг</a:t>
          </a:r>
          <a:endParaRPr lang="ru-RU" dirty="0">
            <a:solidFill>
              <a:srgbClr val="000000"/>
            </a:solidFill>
          </a:endParaRPr>
        </a:p>
      </dgm:t>
    </dgm:pt>
    <dgm:pt modelId="{AE47BB00-3171-41B8-9F9F-918D23C34B13}" type="parTrans" cxnId="{A554DB84-61D3-4ECC-B191-044EF76007B3}">
      <dgm:prSet/>
      <dgm:spPr/>
      <dgm:t>
        <a:bodyPr/>
        <a:lstStyle/>
        <a:p>
          <a:endParaRPr lang="ru-RU"/>
        </a:p>
      </dgm:t>
    </dgm:pt>
    <dgm:pt modelId="{3A88F91F-A235-4D23-A14C-9D434FB6BE9E}" type="sibTrans" cxnId="{A554DB84-61D3-4ECC-B191-044EF76007B3}">
      <dgm:prSet/>
      <dgm:spPr/>
      <dgm:t>
        <a:bodyPr/>
        <a:lstStyle/>
        <a:p>
          <a:endParaRPr lang="ru-RU"/>
        </a:p>
      </dgm:t>
    </dgm:pt>
    <dgm:pt modelId="{BB99DF7D-4578-4DFC-8A7B-B0EE6906A12A}">
      <dgm:prSet phldrT="[Текст]"/>
      <dgm:spPr/>
      <dgm:t>
        <a:bodyPr/>
        <a:lstStyle/>
        <a:p>
          <a:r>
            <a:rPr lang="ru-RU" dirty="0" smtClean="0">
              <a:solidFill>
                <a:srgbClr val="000000"/>
              </a:solidFill>
            </a:rPr>
            <a:t>Сетевое содружество ДОО – ОДОД – ОО – социальные партнеры</a:t>
          </a:r>
          <a:endParaRPr lang="ru-RU" dirty="0">
            <a:solidFill>
              <a:srgbClr val="000000"/>
            </a:solidFill>
          </a:endParaRPr>
        </a:p>
      </dgm:t>
    </dgm:pt>
    <dgm:pt modelId="{E19886DA-D669-4B5D-9B33-DA3691A9455D}" type="parTrans" cxnId="{41B729F2-A344-414D-B120-48A3E044EDCD}">
      <dgm:prSet/>
      <dgm:spPr/>
      <dgm:t>
        <a:bodyPr/>
        <a:lstStyle/>
        <a:p>
          <a:endParaRPr lang="ru-RU"/>
        </a:p>
      </dgm:t>
    </dgm:pt>
    <dgm:pt modelId="{FEF10B61-7BF7-45D4-9DA8-BE26F7EECF94}" type="sibTrans" cxnId="{41B729F2-A344-414D-B120-48A3E044EDCD}">
      <dgm:prSet/>
      <dgm:spPr/>
      <dgm:t>
        <a:bodyPr/>
        <a:lstStyle/>
        <a:p>
          <a:endParaRPr lang="ru-RU"/>
        </a:p>
      </dgm:t>
    </dgm:pt>
    <dgm:pt modelId="{AF04BDA9-04CB-4E56-B3C1-68EE75507E38}" type="pres">
      <dgm:prSet presAssocID="{C1DD09B7-473B-484B-B799-F2D06EA380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C00631-E844-4F1E-93CB-051D4ED8AFA3}" type="pres">
      <dgm:prSet presAssocID="{642457DA-5843-48B4-B6C9-56997F56F58D}" presName="composite" presStyleCnt="0"/>
      <dgm:spPr/>
    </dgm:pt>
    <dgm:pt modelId="{0891BE5D-4A2E-49AA-8720-2CD444FFD773}" type="pres">
      <dgm:prSet presAssocID="{642457DA-5843-48B4-B6C9-56997F56F58D}" presName="parentText" presStyleLbl="alignNode1" presStyleIdx="0" presStyleCnt="4" custScaleX="1673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AF5CA0-0A6F-46E6-BF7A-AE417D82029E}" type="pres">
      <dgm:prSet presAssocID="{642457DA-5843-48B4-B6C9-56997F56F58D}" presName="descendantText" presStyleLbl="alignAcc1" presStyleIdx="0" presStyleCnt="4" custScaleX="87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17BDE5-774F-47CE-B130-827F59FDBB72}" type="pres">
      <dgm:prSet presAssocID="{8F993E16-3CD0-4476-A892-73B4108BD0A4}" presName="sp" presStyleCnt="0"/>
      <dgm:spPr/>
    </dgm:pt>
    <dgm:pt modelId="{14758F64-225C-453A-87ED-5B56DB3922A9}" type="pres">
      <dgm:prSet presAssocID="{F86721C0-50D3-45CA-8A30-9E72270EFD2E}" presName="composite" presStyleCnt="0"/>
      <dgm:spPr/>
    </dgm:pt>
    <dgm:pt modelId="{5A90D3C8-CF34-4615-A739-00E187EC58FD}" type="pres">
      <dgm:prSet presAssocID="{F86721C0-50D3-45CA-8A30-9E72270EFD2E}" presName="parentText" presStyleLbl="alignNode1" presStyleIdx="1" presStyleCnt="4" custScaleX="17176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D3E7A6-246D-498B-AD4C-99B23C7B12B4}" type="pres">
      <dgm:prSet presAssocID="{F86721C0-50D3-45CA-8A30-9E72270EFD2E}" presName="descendantText" presStyleLbl="alignAcc1" presStyleIdx="1" presStyleCnt="4" custScaleX="87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326F9E-37EA-49F8-83C5-4E367202CC0D}" type="pres">
      <dgm:prSet presAssocID="{675874D3-0014-445D-8C22-831FAB3B450C}" presName="sp" presStyleCnt="0"/>
      <dgm:spPr/>
    </dgm:pt>
    <dgm:pt modelId="{7965D97B-7409-4801-82E8-C181B0DBBC08}" type="pres">
      <dgm:prSet presAssocID="{38BFB042-B1CD-4C07-BE28-2B70645BA1FA}" presName="composite" presStyleCnt="0"/>
      <dgm:spPr/>
    </dgm:pt>
    <dgm:pt modelId="{660ADB88-CECE-4954-B7E9-992D80CC43DB}" type="pres">
      <dgm:prSet presAssocID="{38BFB042-B1CD-4C07-BE28-2B70645BA1FA}" presName="parentText" presStyleLbl="alignNode1" presStyleIdx="2" presStyleCnt="4" custScaleX="1705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755CB-7DE9-40FA-B3E8-0333ECF04CF6}" type="pres">
      <dgm:prSet presAssocID="{38BFB042-B1CD-4C07-BE28-2B70645BA1FA}" presName="descendantText" presStyleLbl="alignAcc1" presStyleIdx="2" presStyleCnt="4" custScaleX="87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AC5A35-E357-434A-82F3-6EC67BF028B2}" type="pres">
      <dgm:prSet presAssocID="{E2F1398F-98F6-4F05-9AD9-2CDDA6E1336A}" presName="sp" presStyleCnt="0"/>
      <dgm:spPr/>
    </dgm:pt>
    <dgm:pt modelId="{2F13D9AB-3F1A-4DAD-92FE-6AE5081AEA90}" type="pres">
      <dgm:prSet presAssocID="{85A8904D-825B-4D08-BA71-AEAE0A426922}" presName="composite" presStyleCnt="0"/>
      <dgm:spPr/>
    </dgm:pt>
    <dgm:pt modelId="{82D4FDE8-4302-4203-8429-36F42CDCE2AE}" type="pres">
      <dgm:prSet presAssocID="{85A8904D-825B-4D08-BA71-AEAE0A426922}" presName="parentText" presStyleLbl="alignNode1" presStyleIdx="3" presStyleCnt="4" custScaleX="1713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21F938-C3EE-482F-A542-117F494D830A}" type="pres">
      <dgm:prSet presAssocID="{85A8904D-825B-4D08-BA71-AEAE0A426922}" presName="descendantText" presStyleLbl="alignAcc1" presStyleIdx="3" presStyleCnt="4" custScaleX="87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54DB84-61D3-4ECC-B191-044EF76007B3}" srcId="{85A8904D-825B-4D08-BA71-AEAE0A426922}" destId="{5ADB0588-9AB8-49B8-ABB8-96DED717B7D3}" srcOrd="0" destOrd="0" parTransId="{AE47BB00-3171-41B8-9F9F-918D23C34B13}" sibTransId="{3A88F91F-A235-4D23-A14C-9D434FB6BE9E}"/>
    <dgm:cxn modelId="{0C0EFFD1-17C5-49B8-AB59-8A3CC4302937}" srcId="{38BFB042-B1CD-4C07-BE28-2B70645BA1FA}" destId="{17CD7A15-FA85-4EC7-BFC4-F107F73BB7CC}" srcOrd="1" destOrd="0" parTransId="{C1E871E1-CD30-4A1E-BE85-C0A6E4127814}" sibTransId="{1CC04EC7-4BCA-41AC-AD29-33088EB4BAB5}"/>
    <dgm:cxn modelId="{7E0978E7-A29F-4C23-AAF1-007E5F97363F}" type="presOf" srcId="{5ADB0588-9AB8-49B8-ABB8-96DED717B7D3}" destId="{2821F938-C3EE-482F-A542-117F494D830A}" srcOrd="0" destOrd="0" presId="urn:microsoft.com/office/officeart/2005/8/layout/chevron2"/>
    <dgm:cxn modelId="{7D908E4A-BF6A-4472-9002-86884B225688}" srcId="{C1DD09B7-473B-484B-B799-F2D06EA380B4}" destId="{F86721C0-50D3-45CA-8A30-9E72270EFD2E}" srcOrd="1" destOrd="0" parTransId="{7D7CA29E-C359-4714-8611-9FF0CBC8359D}" sibTransId="{675874D3-0014-445D-8C22-831FAB3B450C}"/>
    <dgm:cxn modelId="{F905A7A8-6E50-4672-9D9E-6561BE72C6A4}" type="presOf" srcId="{C1DD09B7-473B-484B-B799-F2D06EA380B4}" destId="{AF04BDA9-04CB-4E56-B3C1-68EE75507E38}" srcOrd="0" destOrd="0" presId="urn:microsoft.com/office/officeart/2005/8/layout/chevron2"/>
    <dgm:cxn modelId="{DDF5E3DF-69C2-4E07-BC25-8A23197633A7}" type="presOf" srcId="{38BFB042-B1CD-4C07-BE28-2B70645BA1FA}" destId="{660ADB88-CECE-4954-B7E9-992D80CC43DB}" srcOrd="0" destOrd="0" presId="urn:microsoft.com/office/officeart/2005/8/layout/chevron2"/>
    <dgm:cxn modelId="{B5B9857F-91AA-4AC2-A833-E89FC221913E}" type="presOf" srcId="{85A8904D-825B-4D08-BA71-AEAE0A426922}" destId="{82D4FDE8-4302-4203-8429-36F42CDCE2AE}" srcOrd="0" destOrd="0" presId="urn:microsoft.com/office/officeart/2005/8/layout/chevron2"/>
    <dgm:cxn modelId="{76E16D3D-1E57-43F9-A004-FB26C80456A2}" type="presOf" srcId="{642457DA-5843-48B4-B6C9-56997F56F58D}" destId="{0891BE5D-4A2E-49AA-8720-2CD444FFD773}" srcOrd="0" destOrd="0" presId="urn:microsoft.com/office/officeart/2005/8/layout/chevron2"/>
    <dgm:cxn modelId="{A5F16C1B-D1A5-490A-86C5-531B7B39F89F}" type="presOf" srcId="{FED45DA2-DB23-4142-B9B7-1BA458928339}" destId="{65D3E7A6-246D-498B-AD4C-99B23C7B12B4}" srcOrd="0" destOrd="0" presId="urn:microsoft.com/office/officeart/2005/8/layout/chevron2"/>
    <dgm:cxn modelId="{61AE7822-68EF-4215-8F24-A8056E7CA204}" type="presOf" srcId="{BB99DF7D-4578-4DFC-8A7B-B0EE6906A12A}" destId="{ADAF5CA0-0A6F-46E6-BF7A-AE417D82029E}" srcOrd="0" destOrd="1" presId="urn:microsoft.com/office/officeart/2005/8/layout/chevron2"/>
    <dgm:cxn modelId="{2E96AA7E-4376-4A55-B23B-EEE08D6B01F0}" srcId="{38BFB042-B1CD-4C07-BE28-2B70645BA1FA}" destId="{12D6F283-9380-491F-A4DF-A093FF4169CB}" srcOrd="0" destOrd="0" parTransId="{4B20E2F0-D79B-44D0-BCFA-55144F756A2F}" sibTransId="{143DABC8-B18B-480A-A876-0D78FF5C06A9}"/>
    <dgm:cxn modelId="{7D5CE1A0-9A8A-41AE-AF49-4C45D9609CF3}" type="presOf" srcId="{7423EDCA-B90E-4F20-9B94-EEB44B00C45D}" destId="{ADAF5CA0-0A6F-46E6-BF7A-AE417D82029E}" srcOrd="0" destOrd="0" presId="urn:microsoft.com/office/officeart/2005/8/layout/chevron2"/>
    <dgm:cxn modelId="{8A356402-3292-4014-8E12-7CD5E511E853}" srcId="{C1DD09B7-473B-484B-B799-F2D06EA380B4}" destId="{642457DA-5843-48B4-B6C9-56997F56F58D}" srcOrd="0" destOrd="0" parTransId="{3E326CA2-B054-4EC7-A9B1-3C685A007DAD}" sibTransId="{8F993E16-3CD0-4476-A892-73B4108BD0A4}"/>
    <dgm:cxn modelId="{41B729F2-A344-414D-B120-48A3E044EDCD}" srcId="{642457DA-5843-48B4-B6C9-56997F56F58D}" destId="{BB99DF7D-4578-4DFC-8A7B-B0EE6906A12A}" srcOrd="1" destOrd="0" parTransId="{E19886DA-D669-4B5D-9B33-DA3691A9455D}" sibTransId="{FEF10B61-7BF7-45D4-9DA8-BE26F7EECF94}"/>
    <dgm:cxn modelId="{215BC2E8-01CF-4FA1-A153-47B2800E4C72}" srcId="{F86721C0-50D3-45CA-8A30-9E72270EFD2E}" destId="{FED45DA2-DB23-4142-B9B7-1BA458928339}" srcOrd="0" destOrd="0" parTransId="{230367A5-087F-4063-BE59-4AC3E35FB85D}" sibTransId="{C45797A5-7D9E-48D3-BE95-4A1E3D054EEE}"/>
    <dgm:cxn modelId="{C60CEBBC-75F1-49D0-B8EC-BA37DA700218}" type="presOf" srcId="{17CD7A15-FA85-4EC7-BFC4-F107F73BB7CC}" destId="{C87755CB-7DE9-40FA-B3E8-0333ECF04CF6}" srcOrd="0" destOrd="1" presId="urn:microsoft.com/office/officeart/2005/8/layout/chevron2"/>
    <dgm:cxn modelId="{3A1CF896-3701-44DA-8B19-7598991FB95B}" type="presOf" srcId="{12D6F283-9380-491F-A4DF-A093FF4169CB}" destId="{C87755CB-7DE9-40FA-B3E8-0333ECF04CF6}" srcOrd="0" destOrd="0" presId="urn:microsoft.com/office/officeart/2005/8/layout/chevron2"/>
    <dgm:cxn modelId="{96A0B9C1-09F8-4FCC-8B4A-8D35891F529F}" srcId="{642457DA-5843-48B4-B6C9-56997F56F58D}" destId="{7423EDCA-B90E-4F20-9B94-EEB44B00C45D}" srcOrd="0" destOrd="0" parTransId="{DE04E238-08A7-4620-8500-18E0384DEBD5}" sibTransId="{09FCE095-2F3F-4D14-B015-22010D0F363E}"/>
    <dgm:cxn modelId="{C8A84BAB-B9DE-4EF5-BC1D-8FFA449948D7}" srcId="{C1DD09B7-473B-484B-B799-F2D06EA380B4}" destId="{85A8904D-825B-4D08-BA71-AEAE0A426922}" srcOrd="3" destOrd="0" parTransId="{E01F2412-FC03-4A88-ABD6-9CB259FD76D2}" sibTransId="{6139C996-ACD9-44C3-B2AB-FD6687670871}"/>
    <dgm:cxn modelId="{BCCF472A-6249-4C1D-8033-94030797D4D0}" srcId="{C1DD09B7-473B-484B-B799-F2D06EA380B4}" destId="{38BFB042-B1CD-4C07-BE28-2B70645BA1FA}" srcOrd="2" destOrd="0" parTransId="{C7EF16CB-C00C-4C99-826A-20175B50A409}" sibTransId="{E2F1398F-98F6-4F05-9AD9-2CDDA6E1336A}"/>
    <dgm:cxn modelId="{82851042-52B9-43F5-8037-69A3FDD71EF6}" type="presOf" srcId="{F86721C0-50D3-45CA-8A30-9E72270EFD2E}" destId="{5A90D3C8-CF34-4615-A739-00E187EC58FD}" srcOrd="0" destOrd="0" presId="urn:microsoft.com/office/officeart/2005/8/layout/chevron2"/>
    <dgm:cxn modelId="{A7F017B2-6B9E-4A9D-BEAC-81D86956D824}" type="presParOf" srcId="{AF04BDA9-04CB-4E56-B3C1-68EE75507E38}" destId="{8BC00631-E844-4F1E-93CB-051D4ED8AFA3}" srcOrd="0" destOrd="0" presId="urn:microsoft.com/office/officeart/2005/8/layout/chevron2"/>
    <dgm:cxn modelId="{10334977-99DF-41F6-8FB7-AA85A53465F2}" type="presParOf" srcId="{8BC00631-E844-4F1E-93CB-051D4ED8AFA3}" destId="{0891BE5D-4A2E-49AA-8720-2CD444FFD773}" srcOrd="0" destOrd="0" presId="urn:microsoft.com/office/officeart/2005/8/layout/chevron2"/>
    <dgm:cxn modelId="{5AD188A0-BB56-4BD5-855F-AAC71A191A31}" type="presParOf" srcId="{8BC00631-E844-4F1E-93CB-051D4ED8AFA3}" destId="{ADAF5CA0-0A6F-46E6-BF7A-AE417D82029E}" srcOrd="1" destOrd="0" presId="urn:microsoft.com/office/officeart/2005/8/layout/chevron2"/>
    <dgm:cxn modelId="{5EEBBF36-C427-4E73-8DF2-CAE4C32A0D36}" type="presParOf" srcId="{AF04BDA9-04CB-4E56-B3C1-68EE75507E38}" destId="{E217BDE5-774F-47CE-B130-827F59FDBB72}" srcOrd="1" destOrd="0" presId="urn:microsoft.com/office/officeart/2005/8/layout/chevron2"/>
    <dgm:cxn modelId="{477FF0A1-76C5-4B1C-AB61-BA24BEDA9F36}" type="presParOf" srcId="{AF04BDA9-04CB-4E56-B3C1-68EE75507E38}" destId="{14758F64-225C-453A-87ED-5B56DB3922A9}" srcOrd="2" destOrd="0" presId="urn:microsoft.com/office/officeart/2005/8/layout/chevron2"/>
    <dgm:cxn modelId="{F78C5FC4-0326-4AE0-92CB-17CD9D081C24}" type="presParOf" srcId="{14758F64-225C-453A-87ED-5B56DB3922A9}" destId="{5A90D3C8-CF34-4615-A739-00E187EC58FD}" srcOrd="0" destOrd="0" presId="urn:microsoft.com/office/officeart/2005/8/layout/chevron2"/>
    <dgm:cxn modelId="{C1476BEA-092D-4C5F-8E1A-2EB221574AE8}" type="presParOf" srcId="{14758F64-225C-453A-87ED-5B56DB3922A9}" destId="{65D3E7A6-246D-498B-AD4C-99B23C7B12B4}" srcOrd="1" destOrd="0" presId="urn:microsoft.com/office/officeart/2005/8/layout/chevron2"/>
    <dgm:cxn modelId="{26947109-81D6-435E-ACB3-59346DC276FB}" type="presParOf" srcId="{AF04BDA9-04CB-4E56-B3C1-68EE75507E38}" destId="{31326F9E-37EA-49F8-83C5-4E367202CC0D}" srcOrd="3" destOrd="0" presId="urn:microsoft.com/office/officeart/2005/8/layout/chevron2"/>
    <dgm:cxn modelId="{D1B01C23-A0CF-4E71-A5C6-003AB0E7F342}" type="presParOf" srcId="{AF04BDA9-04CB-4E56-B3C1-68EE75507E38}" destId="{7965D97B-7409-4801-82E8-C181B0DBBC08}" srcOrd="4" destOrd="0" presId="urn:microsoft.com/office/officeart/2005/8/layout/chevron2"/>
    <dgm:cxn modelId="{87EF4AD0-AA6F-4B73-8094-16EB012B0A3B}" type="presParOf" srcId="{7965D97B-7409-4801-82E8-C181B0DBBC08}" destId="{660ADB88-CECE-4954-B7E9-992D80CC43DB}" srcOrd="0" destOrd="0" presId="urn:microsoft.com/office/officeart/2005/8/layout/chevron2"/>
    <dgm:cxn modelId="{E7B20A36-6747-4AAC-987B-1BE522842EAC}" type="presParOf" srcId="{7965D97B-7409-4801-82E8-C181B0DBBC08}" destId="{C87755CB-7DE9-40FA-B3E8-0333ECF04CF6}" srcOrd="1" destOrd="0" presId="urn:microsoft.com/office/officeart/2005/8/layout/chevron2"/>
    <dgm:cxn modelId="{1FAB130D-1B31-46C0-9745-298A1DF86995}" type="presParOf" srcId="{AF04BDA9-04CB-4E56-B3C1-68EE75507E38}" destId="{60AC5A35-E357-434A-82F3-6EC67BF028B2}" srcOrd="5" destOrd="0" presId="urn:microsoft.com/office/officeart/2005/8/layout/chevron2"/>
    <dgm:cxn modelId="{91F66869-2E2C-4217-99D7-90102519DC1A}" type="presParOf" srcId="{AF04BDA9-04CB-4E56-B3C1-68EE75507E38}" destId="{2F13D9AB-3F1A-4DAD-92FE-6AE5081AEA90}" srcOrd="6" destOrd="0" presId="urn:microsoft.com/office/officeart/2005/8/layout/chevron2"/>
    <dgm:cxn modelId="{EFB03B09-8027-416F-A93A-568D066079B0}" type="presParOf" srcId="{2F13D9AB-3F1A-4DAD-92FE-6AE5081AEA90}" destId="{82D4FDE8-4302-4203-8429-36F42CDCE2AE}" srcOrd="0" destOrd="0" presId="urn:microsoft.com/office/officeart/2005/8/layout/chevron2"/>
    <dgm:cxn modelId="{20C16BC1-2209-41F4-871E-7C823A20ABBE}" type="presParOf" srcId="{2F13D9AB-3F1A-4DAD-92FE-6AE5081AEA90}" destId="{2821F938-C3EE-482F-A542-117F494D830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0826D9-6D36-44FA-B547-E077F2415E9F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92AC0-B6FC-451D-8B22-8CB715859405}">
      <dgm:prSet phldrT="[Текст]" custT="1"/>
      <dgm:spPr/>
      <dgm:t>
        <a:bodyPr/>
        <a:lstStyle/>
        <a:p>
          <a:r>
            <a:rPr lang="ru-RU" sz="2800" dirty="0" smtClean="0"/>
            <a:t>Системный характер Программы</a:t>
          </a:r>
          <a:endParaRPr lang="ru-RU" sz="2800" dirty="0"/>
        </a:p>
      </dgm:t>
    </dgm:pt>
    <dgm:pt modelId="{ADC8BC91-D1B0-4EBC-93B7-A0340E3AA457}" type="parTrans" cxnId="{ACD997E3-CAB4-48CA-B228-071CB214E267}">
      <dgm:prSet/>
      <dgm:spPr/>
      <dgm:t>
        <a:bodyPr/>
        <a:lstStyle/>
        <a:p>
          <a:endParaRPr lang="ru-RU"/>
        </a:p>
      </dgm:t>
    </dgm:pt>
    <dgm:pt modelId="{CF89270C-8980-45DF-B1E8-EE0D380FD7A8}" type="sibTrans" cxnId="{ACD997E3-CAB4-48CA-B228-071CB214E267}">
      <dgm:prSet/>
      <dgm:spPr>
        <a:ln>
          <a:solidFill>
            <a:srgbClr val="096713"/>
          </a:solidFill>
        </a:ln>
      </dgm:spPr>
      <dgm:t>
        <a:bodyPr/>
        <a:lstStyle/>
        <a:p>
          <a:endParaRPr lang="ru-RU"/>
        </a:p>
      </dgm:t>
    </dgm:pt>
    <dgm:pt modelId="{4109A824-6401-4195-8E52-21771BF824B2}">
      <dgm:prSet phldrT="[Текст]"/>
      <dgm:spPr/>
      <dgm:t>
        <a:bodyPr/>
        <a:lstStyle/>
        <a:p>
          <a:r>
            <a:rPr lang="ru-RU" dirty="0" smtClean="0"/>
            <a:t>Алгоритм создания развивающей предметно-пространственной среды экологической направленности</a:t>
          </a:r>
          <a:endParaRPr lang="ru-RU" dirty="0"/>
        </a:p>
      </dgm:t>
    </dgm:pt>
    <dgm:pt modelId="{CD6A5C39-5B2C-4601-AC2E-0CB4DC5CD749}" type="parTrans" cxnId="{D8DA0CCD-F6E2-44CE-9E7D-B0628F6CC62B}">
      <dgm:prSet/>
      <dgm:spPr/>
      <dgm:t>
        <a:bodyPr/>
        <a:lstStyle/>
        <a:p>
          <a:endParaRPr lang="ru-RU"/>
        </a:p>
      </dgm:t>
    </dgm:pt>
    <dgm:pt modelId="{DFA8E468-BE1D-416A-88A3-B048FC7E74DD}" type="sibTrans" cxnId="{D8DA0CCD-F6E2-44CE-9E7D-B0628F6CC62B}">
      <dgm:prSet/>
      <dgm:spPr>
        <a:ln>
          <a:solidFill>
            <a:srgbClr val="096713"/>
          </a:solidFill>
        </a:ln>
      </dgm:spPr>
      <dgm:t>
        <a:bodyPr/>
        <a:lstStyle/>
        <a:p>
          <a:endParaRPr lang="ru-RU"/>
        </a:p>
      </dgm:t>
    </dgm:pt>
    <dgm:pt modelId="{6E7CE1B3-50C3-4D19-BD82-21C307AB08DB}">
      <dgm:prSet phldrT="[Текст]" custT="1"/>
      <dgm:spPr/>
      <dgm:t>
        <a:bodyPr/>
        <a:lstStyle/>
        <a:p>
          <a:r>
            <a:rPr lang="ru-RU" sz="2800" dirty="0" smtClean="0"/>
            <a:t>Сетевое взаимодействие</a:t>
          </a:r>
          <a:endParaRPr lang="ru-RU" sz="2800" dirty="0"/>
        </a:p>
      </dgm:t>
    </dgm:pt>
    <dgm:pt modelId="{35381CD9-E97C-4AC0-8620-8D654E9A8A13}" type="parTrans" cxnId="{E52B41AB-3032-4F6C-BA86-CCDEB47ABED0}">
      <dgm:prSet/>
      <dgm:spPr/>
      <dgm:t>
        <a:bodyPr/>
        <a:lstStyle/>
        <a:p>
          <a:endParaRPr lang="ru-RU"/>
        </a:p>
      </dgm:t>
    </dgm:pt>
    <dgm:pt modelId="{5084E8DB-B64F-4300-B0FC-E494C693A48B}" type="sibTrans" cxnId="{E52B41AB-3032-4F6C-BA86-CCDEB47ABED0}">
      <dgm:prSet/>
      <dgm:spPr>
        <a:ln>
          <a:solidFill>
            <a:schemeClr val="bg2">
              <a:lumMod val="90000"/>
              <a:lumOff val="10000"/>
            </a:schemeClr>
          </a:solidFill>
        </a:ln>
      </dgm:spPr>
      <dgm:t>
        <a:bodyPr/>
        <a:lstStyle/>
        <a:p>
          <a:endParaRPr lang="ru-RU"/>
        </a:p>
      </dgm:t>
    </dgm:pt>
    <dgm:pt modelId="{B41A9802-738A-4AC3-AFA2-22996C98FDD1}" type="pres">
      <dgm:prSet presAssocID="{9F0826D9-6D36-44FA-B547-E077F2415E9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0E9833-5E37-463A-9FD6-B316D957D241}" type="pres">
      <dgm:prSet presAssocID="{F5492AC0-B6FC-451D-8B22-8CB715859405}" presName="node" presStyleLbl="node1" presStyleIdx="0" presStyleCnt="3" custScaleX="109631" custScaleY="128611" custRadScaleRad="90018" custRadScaleInc="-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689753-77F5-491F-AAE1-F560AD82A459}" type="pres">
      <dgm:prSet presAssocID="{CF89270C-8980-45DF-B1E8-EE0D380FD7A8}" presName="sibTrans" presStyleLbl="sibTrans2D1" presStyleIdx="0" presStyleCnt="3"/>
      <dgm:spPr/>
      <dgm:t>
        <a:bodyPr/>
        <a:lstStyle/>
        <a:p>
          <a:endParaRPr lang="ru-RU"/>
        </a:p>
      </dgm:t>
    </dgm:pt>
    <dgm:pt modelId="{66B8DED0-C2A2-4108-8F1F-B4139E656D60}" type="pres">
      <dgm:prSet presAssocID="{CF89270C-8980-45DF-B1E8-EE0D380FD7A8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E406B99D-00CA-4263-8135-CF949F98A895}" type="pres">
      <dgm:prSet presAssocID="{4109A824-6401-4195-8E52-21771BF824B2}" presName="node" presStyleLbl="node1" presStyleIdx="1" presStyleCnt="3" custScaleX="105061" custScaleY="128795" custRadScaleRad="99498" custRadScaleInc="-20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72689-9CD0-44E5-BC63-0522697679EF}" type="pres">
      <dgm:prSet presAssocID="{DFA8E468-BE1D-416A-88A3-B048FC7E74DD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25E2C3E-0FBB-41C2-AE9F-94FCAE98006E}" type="pres">
      <dgm:prSet presAssocID="{DFA8E468-BE1D-416A-88A3-B048FC7E74D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F2C1231-9764-4265-A48F-D02A94F9980F}" type="pres">
      <dgm:prSet presAssocID="{6E7CE1B3-50C3-4D19-BD82-21C307AB08DB}" presName="node" presStyleLbl="node1" presStyleIdx="2" presStyleCnt="3" custScaleX="106148" custScaleY="128793" custRadScaleRad="96921" custRadScaleInc="19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FFD7E8-6264-41DD-A029-78B705B096CE}" type="pres">
      <dgm:prSet presAssocID="{5084E8DB-B64F-4300-B0FC-E494C693A48B}" presName="sibTrans" presStyleLbl="sibTrans2D1" presStyleIdx="2" presStyleCnt="3"/>
      <dgm:spPr/>
      <dgm:t>
        <a:bodyPr/>
        <a:lstStyle/>
        <a:p>
          <a:endParaRPr lang="ru-RU"/>
        </a:p>
      </dgm:t>
    </dgm:pt>
    <dgm:pt modelId="{B58B1C9D-CF2B-4CDD-A894-790C651FEF24}" type="pres">
      <dgm:prSet presAssocID="{5084E8DB-B64F-4300-B0FC-E494C693A48B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A9790BB9-89C3-4270-B199-A3F73B1ED98A}" type="presOf" srcId="{F5492AC0-B6FC-451D-8B22-8CB715859405}" destId="{F80E9833-5E37-463A-9FD6-B316D957D241}" srcOrd="0" destOrd="0" presId="urn:microsoft.com/office/officeart/2005/8/layout/cycle7"/>
    <dgm:cxn modelId="{71C23CA2-9D1F-424A-9E73-69A99036D3A5}" type="presOf" srcId="{DFA8E468-BE1D-416A-88A3-B048FC7E74DD}" destId="{D6772689-9CD0-44E5-BC63-0522697679EF}" srcOrd="0" destOrd="0" presId="urn:microsoft.com/office/officeart/2005/8/layout/cycle7"/>
    <dgm:cxn modelId="{2F927186-F2F8-4B76-95FB-CADAA78F9758}" type="presOf" srcId="{9F0826D9-6D36-44FA-B547-E077F2415E9F}" destId="{B41A9802-738A-4AC3-AFA2-22996C98FDD1}" srcOrd="0" destOrd="0" presId="urn:microsoft.com/office/officeart/2005/8/layout/cycle7"/>
    <dgm:cxn modelId="{ACD997E3-CAB4-48CA-B228-071CB214E267}" srcId="{9F0826D9-6D36-44FA-B547-E077F2415E9F}" destId="{F5492AC0-B6FC-451D-8B22-8CB715859405}" srcOrd="0" destOrd="0" parTransId="{ADC8BC91-D1B0-4EBC-93B7-A0340E3AA457}" sibTransId="{CF89270C-8980-45DF-B1E8-EE0D380FD7A8}"/>
    <dgm:cxn modelId="{A35ED432-8F14-4B05-B4F1-12942D833A43}" type="presOf" srcId="{4109A824-6401-4195-8E52-21771BF824B2}" destId="{E406B99D-00CA-4263-8135-CF949F98A895}" srcOrd="0" destOrd="0" presId="urn:microsoft.com/office/officeart/2005/8/layout/cycle7"/>
    <dgm:cxn modelId="{E52B41AB-3032-4F6C-BA86-CCDEB47ABED0}" srcId="{9F0826D9-6D36-44FA-B547-E077F2415E9F}" destId="{6E7CE1B3-50C3-4D19-BD82-21C307AB08DB}" srcOrd="2" destOrd="0" parTransId="{35381CD9-E97C-4AC0-8620-8D654E9A8A13}" sibTransId="{5084E8DB-B64F-4300-B0FC-E494C693A48B}"/>
    <dgm:cxn modelId="{3EE82AB4-CADD-4E14-B5C7-396C8EB9ACAC}" type="presOf" srcId="{6E7CE1B3-50C3-4D19-BD82-21C307AB08DB}" destId="{8F2C1231-9764-4265-A48F-D02A94F9980F}" srcOrd="0" destOrd="0" presId="urn:microsoft.com/office/officeart/2005/8/layout/cycle7"/>
    <dgm:cxn modelId="{6B8C5677-A3B4-4F4A-8559-3554336C79DC}" type="presOf" srcId="{CF89270C-8980-45DF-B1E8-EE0D380FD7A8}" destId="{66B8DED0-C2A2-4108-8F1F-B4139E656D60}" srcOrd="1" destOrd="0" presId="urn:microsoft.com/office/officeart/2005/8/layout/cycle7"/>
    <dgm:cxn modelId="{4AE97CB5-2F55-4260-AFB9-9120F5DA43C7}" type="presOf" srcId="{DFA8E468-BE1D-416A-88A3-B048FC7E74DD}" destId="{625E2C3E-0FBB-41C2-AE9F-94FCAE98006E}" srcOrd="1" destOrd="0" presId="urn:microsoft.com/office/officeart/2005/8/layout/cycle7"/>
    <dgm:cxn modelId="{906177D5-4F47-4810-A81E-CCA0582EBE25}" type="presOf" srcId="{CF89270C-8980-45DF-B1E8-EE0D380FD7A8}" destId="{E3689753-77F5-491F-AAE1-F560AD82A459}" srcOrd="0" destOrd="0" presId="urn:microsoft.com/office/officeart/2005/8/layout/cycle7"/>
    <dgm:cxn modelId="{0BAF78B0-FFFF-40E8-9CC0-F05730EFEA64}" type="presOf" srcId="{5084E8DB-B64F-4300-B0FC-E494C693A48B}" destId="{70FFD7E8-6264-41DD-A029-78B705B096CE}" srcOrd="0" destOrd="0" presId="urn:microsoft.com/office/officeart/2005/8/layout/cycle7"/>
    <dgm:cxn modelId="{D8DA0CCD-F6E2-44CE-9E7D-B0628F6CC62B}" srcId="{9F0826D9-6D36-44FA-B547-E077F2415E9F}" destId="{4109A824-6401-4195-8E52-21771BF824B2}" srcOrd="1" destOrd="0" parTransId="{CD6A5C39-5B2C-4601-AC2E-0CB4DC5CD749}" sibTransId="{DFA8E468-BE1D-416A-88A3-B048FC7E74DD}"/>
    <dgm:cxn modelId="{69CB2415-C2DF-4D2E-8438-7403790B557A}" type="presOf" srcId="{5084E8DB-B64F-4300-B0FC-E494C693A48B}" destId="{B58B1C9D-CF2B-4CDD-A894-790C651FEF24}" srcOrd="1" destOrd="0" presId="urn:microsoft.com/office/officeart/2005/8/layout/cycle7"/>
    <dgm:cxn modelId="{D316DE25-EB78-4258-A60C-896EDB91C164}" type="presParOf" srcId="{B41A9802-738A-4AC3-AFA2-22996C98FDD1}" destId="{F80E9833-5E37-463A-9FD6-B316D957D241}" srcOrd="0" destOrd="0" presId="urn:microsoft.com/office/officeart/2005/8/layout/cycle7"/>
    <dgm:cxn modelId="{E7C755B6-6547-4BEA-A45F-7828558AE83A}" type="presParOf" srcId="{B41A9802-738A-4AC3-AFA2-22996C98FDD1}" destId="{E3689753-77F5-491F-AAE1-F560AD82A459}" srcOrd="1" destOrd="0" presId="urn:microsoft.com/office/officeart/2005/8/layout/cycle7"/>
    <dgm:cxn modelId="{1D1BFF61-302A-45D3-BBCC-9BFDC4255284}" type="presParOf" srcId="{E3689753-77F5-491F-AAE1-F560AD82A459}" destId="{66B8DED0-C2A2-4108-8F1F-B4139E656D60}" srcOrd="0" destOrd="0" presId="urn:microsoft.com/office/officeart/2005/8/layout/cycle7"/>
    <dgm:cxn modelId="{9BB4D54A-9A0E-4D75-AB68-9D8FE8894EF1}" type="presParOf" srcId="{B41A9802-738A-4AC3-AFA2-22996C98FDD1}" destId="{E406B99D-00CA-4263-8135-CF949F98A895}" srcOrd="2" destOrd="0" presId="urn:microsoft.com/office/officeart/2005/8/layout/cycle7"/>
    <dgm:cxn modelId="{0B678F83-4CCA-44F5-BA6E-0F3791E42DD9}" type="presParOf" srcId="{B41A9802-738A-4AC3-AFA2-22996C98FDD1}" destId="{D6772689-9CD0-44E5-BC63-0522697679EF}" srcOrd="3" destOrd="0" presId="urn:microsoft.com/office/officeart/2005/8/layout/cycle7"/>
    <dgm:cxn modelId="{2626850E-6216-448D-9221-1C52ACDCB27A}" type="presParOf" srcId="{D6772689-9CD0-44E5-BC63-0522697679EF}" destId="{625E2C3E-0FBB-41C2-AE9F-94FCAE98006E}" srcOrd="0" destOrd="0" presId="urn:microsoft.com/office/officeart/2005/8/layout/cycle7"/>
    <dgm:cxn modelId="{4F33EF06-DE5F-4BAD-995E-D0B6372E3413}" type="presParOf" srcId="{B41A9802-738A-4AC3-AFA2-22996C98FDD1}" destId="{8F2C1231-9764-4265-A48F-D02A94F9980F}" srcOrd="4" destOrd="0" presId="urn:microsoft.com/office/officeart/2005/8/layout/cycle7"/>
    <dgm:cxn modelId="{4188CF63-51C5-48D2-8F08-96B48C58C558}" type="presParOf" srcId="{B41A9802-738A-4AC3-AFA2-22996C98FDD1}" destId="{70FFD7E8-6264-41DD-A029-78B705B096CE}" srcOrd="5" destOrd="0" presId="urn:microsoft.com/office/officeart/2005/8/layout/cycle7"/>
    <dgm:cxn modelId="{D570DBF1-0D92-4B8D-BAA5-D7262F932341}" type="presParOf" srcId="{70FFD7E8-6264-41DD-A029-78B705B096CE}" destId="{B58B1C9D-CF2B-4CDD-A894-790C651FEF24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8BC81E-AA71-47EC-B462-DB6AD42BAB93}" type="doc">
      <dgm:prSet loTypeId="urn:microsoft.com/office/officeart/2005/8/layout/arrow5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F085E3-6823-43EF-B8A1-BF393B7BBA8F}">
      <dgm:prSet phldrT="[Текст]"/>
      <dgm:spPr/>
      <dgm:t>
        <a:bodyPr/>
        <a:lstStyle/>
        <a:p>
          <a:r>
            <a:rPr lang="ru-RU" b="1" dirty="0" smtClean="0"/>
            <a:t>Интегрированное усвоение особенностей своей социальной среды</a:t>
          </a:r>
          <a:endParaRPr lang="ru-RU" b="1" dirty="0"/>
        </a:p>
      </dgm:t>
    </dgm:pt>
    <dgm:pt modelId="{6FEE90B8-605C-4605-9505-B870F39861B1}" type="parTrans" cxnId="{C6E252E2-44C4-4AA6-BB04-A40560270C27}">
      <dgm:prSet/>
      <dgm:spPr/>
      <dgm:t>
        <a:bodyPr/>
        <a:lstStyle/>
        <a:p>
          <a:endParaRPr lang="ru-RU"/>
        </a:p>
      </dgm:t>
    </dgm:pt>
    <dgm:pt modelId="{12697151-CF24-4870-A148-2D0477D9B857}" type="sibTrans" cxnId="{C6E252E2-44C4-4AA6-BB04-A40560270C27}">
      <dgm:prSet/>
      <dgm:spPr/>
      <dgm:t>
        <a:bodyPr/>
        <a:lstStyle/>
        <a:p>
          <a:endParaRPr lang="ru-RU"/>
        </a:p>
      </dgm:t>
    </dgm:pt>
    <dgm:pt modelId="{0E8FBEA1-7BB6-480B-A1C7-98C93A569A4B}">
      <dgm:prSet phldrT="[Текст]"/>
      <dgm:spPr/>
      <dgm:t>
        <a:bodyPr/>
        <a:lstStyle/>
        <a:p>
          <a:r>
            <a:rPr lang="ru-RU" b="1" dirty="0" smtClean="0"/>
            <a:t>Пропедевтика школьной программы</a:t>
          </a:r>
          <a:endParaRPr lang="ru-RU" b="1" dirty="0"/>
        </a:p>
      </dgm:t>
    </dgm:pt>
    <dgm:pt modelId="{9BA280B2-0A47-4F5A-92B5-ADFCAF7B8305}" type="parTrans" cxnId="{2B4BED2D-D177-41EB-98D0-9F6DC666D5D3}">
      <dgm:prSet/>
      <dgm:spPr/>
      <dgm:t>
        <a:bodyPr/>
        <a:lstStyle/>
        <a:p>
          <a:endParaRPr lang="ru-RU"/>
        </a:p>
      </dgm:t>
    </dgm:pt>
    <dgm:pt modelId="{E6C00557-2556-4C8C-A4FE-3DB6327961DD}" type="sibTrans" cxnId="{2B4BED2D-D177-41EB-98D0-9F6DC666D5D3}">
      <dgm:prSet/>
      <dgm:spPr/>
      <dgm:t>
        <a:bodyPr/>
        <a:lstStyle/>
        <a:p>
          <a:endParaRPr lang="ru-RU"/>
        </a:p>
      </dgm:t>
    </dgm:pt>
    <dgm:pt modelId="{3DDDF982-DB1F-4CDD-82CF-1D6C38D9FD2E}" type="pres">
      <dgm:prSet presAssocID="{548BC81E-AA71-47EC-B462-DB6AD42BAB9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B18582-A50C-407A-A97B-0A7857B87329}" type="pres">
      <dgm:prSet presAssocID="{9BF085E3-6823-43EF-B8A1-BF393B7BBA8F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4A2A53-DD7F-419D-845E-A6D78ADA0E8A}" type="pres">
      <dgm:prSet presAssocID="{0E8FBEA1-7BB6-480B-A1C7-98C93A569A4B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E252E2-44C4-4AA6-BB04-A40560270C27}" srcId="{548BC81E-AA71-47EC-B462-DB6AD42BAB93}" destId="{9BF085E3-6823-43EF-B8A1-BF393B7BBA8F}" srcOrd="0" destOrd="0" parTransId="{6FEE90B8-605C-4605-9505-B870F39861B1}" sibTransId="{12697151-CF24-4870-A148-2D0477D9B857}"/>
    <dgm:cxn modelId="{2B4BED2D-D177-41EB-98D0-9F6DC666D5D3}" srcId="{548BC81E-AA71-47EC-B462-DB6AD42BAB93}" destId="{0E8FBEA1-7BB6-480B-A1C7-98C93A569A4B}" srcOrd="1" destOrd="0" parTransId="{9BA280B2-0A47-4F5A-92B5-ADFCAF7B8305}" sibTransId="{E6C00557-2556-4C8C-A4FE-3DB6327961DD}"/>
    <dgm:cxn modelId="{E6655A3A-7FA7-4FEC-8656-CA321240CDD7}" type="presOf" srcId="{0E8FBEA1-7BB6-480B-A1C7-98C93A569A4B}" destId="{AB4A2A53-DD7F-419D-845E-A6D78ADA0E8A}" srcOrd="0" destOrd="0" presId="urn:microsoft.com/office/officeart/2005/8/layout/arrow5"/>
    <dgm:cxn modelId="{CAFAFB06-30D4-4824-B5EB-A56617273EB9}" type="presOf" srcId="{548BC81E-AA71-47EC-B462-DB6AD42BAB93}" destId="{3DDDF982-DB1F-4CDD-82CF-1D6C38D9FD2E}" srcOrd="0" destOrd="0" presId="urn:microsoft.com/office/officeart/2005/8/layout/arrow5"/>
    <dgm:cxn modelId="{50CC8A4D-B46B-40E7-9919-99AF13DC1C11}" type="presOf" srcId="{9BF085E3-6823-43EF-B8A1-BF393B7BBA8F}" destId="{CFB18582-A50C-407A-A97B-0A7857B87329}" srcOrd="0" destOrd="0" presId="urn:microsoft.com/office/officeart/2005/8/layout/arrow5"/>
    <dgm:cxn modelId="{FBAFF100-5347-4EBC-B70D-A845DEA69B3D}" type="presParOf" srcId="{3DDDF982-DB1F-4CDD-82CF-1D6C38D9FD2E}" destId="{CFB18582-A50C-407A-A97B-0A7857B87329}" srcOrd="0" destOrd="0" presId="urn:microsoft.com/office/officeart/2005/8/layout/arrow5"/>
    <dgm:cxn modelId="{33748839-E3CA-40C6-805E-BDB68C097BF5}" type="presParOf" srcId="{3DDDF982-DB1F-4CDD-82CF-1D6C38D9FD2E}" destId="{AB4A2A53-DD7F-419D-845E-A6D78ADA0E8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4C8E3F-8BED-4889-A334-9153C743F1EC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B554B8-054E-494D-817B-2FC20A993009}">
      <dgm:prSet phldrT="[Текст]"/>
      <dgm:spPr>
        <a:solidFill>
          <a:schemeClr val="bg1"/>
        </a:solidFill>
        <a:ln>
          <a:solidFill>
            <a:srgbClr val="000000"/>
          </a:solidFill>
        </a:ln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Сформировать у воспитанников результаты образования, заданные ФГОС ДО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EABD589D-6127-4C90-A824-60E46BB3FB12}" type="parTrans" cxnId="{024509AC-8F49-4295-9E78-1414ABD731D4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8AB9434-A566-4F73-98CE-9CF09E10B0E8}" type="sibTrans" cxnId="{024509AC-8F49-4295-9E78-1414ABD731D4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B16C9147-50EB-4C56-86E7-E7A91A6D0210}">
      <dgm:prSet phldrT="[Текст]"/>
      <dgm:spPr>
        <a:solidFill>
          <a:schemeClr val="bg1"/>
        </a:solidFill>
        <a:ln>
          <a:solidFill>
            <a:srgbClr val="000000"/>
          </a:solidFill>
        </a:ln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Достичь результатов освоения Программы в виде целевых ориентиров дошкольного образования в соответствии с ФГОС ДО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EF95BCC2-E1D3-42C1-8818-F56A418DD3B2}" type="parTrans" cxnId="{4CF30426-3077-412C-82C5-B439374F151D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5EB49C5-3980-41A6-827C-85AD69F74204}" type="sibTrans" cxnId="{4CF30426-3077-412C-82C5-B439374F151D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5FF58E5-7556-4687-966A-C43795295F4F}">
      <dgm:prSet phldrT="[Текст]"/>
      <dgm:spPr>
        <a:solidFill>
          <a:schemeClr val="bg1"/>
        </a:solidFill>
        <a:ln>
          <a:solidFill>
            <a:srgbClr val="000000"/>
          </a:solidFill>
        </a:ln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Создать сетевое взаимодействие образовательных и научных организаций г. Сочи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31328A7F-CD3B-4005-BB17-36C671C5E4E2}" type="parTrans" cxnId="{DC7825BB-0E07-491A-B3CA-D7B1E8ABEC0B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046ED67-A5C7-4A96-830D-9290898B85EA}" type="sibTrans" cxnId="{DC7825BB-0E07-491A-B3CA-D7B1E8ABEC0B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6827E89-80CC-412A-8EE7-82FF34302166}">
      <dgm:prSet phldrT="[Текст]"/>
      <dgm:spPr>
        <a:solidFill>
          <a:schemeClr val="bg1"/>
        </a:solidFill>
        <a:ln>
          <a:solidFill>
            <a:srgbClr val="000000"/>
          </a:solidFill>
        </a:ln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Выстроить систему  непрерывности образования на ступенях ДОО – начальная школа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80B4C80A-ED83-496F-BBEB-5232900A85A4}" type="parTrans" cxnId="{F2B0A42E-7A47-4D50-AD3A-E6A40EDA2532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A4DFC61B-A7D3-4C58-AED7-4A9238334101}" type="sibTrans" cxnId="{F2B0A42E-7A47-4D50-AD3A-E6A40EDA2532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4051C7A0-8030-43D5-AD7A-AAB2831C54B4}">
      <dgm:prSet phldrT="[Текст]"/>
      <dgm:spPr>
        <a:solidFill>
          <a:schemeClr val="bg1"/>
        </a:solidFill>
        <a:ln>
          <a:solidFill>
            <a:srgbClr val="000000"/>
          </a:solidFill>
        </a:ln>
      </dgm:spPr>
      <dgm:t>
        <a:bodyPr/>
        <a:lstStyle/>
        <a:p>
          <a:r>
            <a:rPr lang="ru-RU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Повысить экологическую культуру родительского сообщества, социума</a:t>
          </a:r>
          <a:endParaRPr lang="ru-RU" b="1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9D691398-39A9-4236-B832-21289FEB7FC5}" type="parTrans" cxnId="{C13948A8-50A6-4A92-89BA-65BC7B648861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9E213C9-C1FA-43A8-B202-E6DBC6603264}" type="sibTrans" cxnId="{C13948A8-50A6-4A92-89BA-65BC7B648861}">
      <dgm:prSet/>
      <dgm:spPr/>
      <dgm:t>
        <a:bodyPr/>
        <a:lstStyle/>
        <a:p>
          <a:endParaRPr lang="ru-RU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000000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AC10A26-5E7D-4549-9600-417F7B629B9D}" type="pres">
      <dgm:prSet presAssocID="{A34C8E3F-8BED-4889-A334-9153C743F1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CA05C1-CAF2-43B8-976B-57831D7B5FAE}" type="pres">
      <dgm:prSet presAssocID="{4051C7A0-8030-43D5-AD7A-AAB2831C54B4}" presName="boxAndChildren" presStyleCnt="0"/>
      <dgm:spPr/>
    </dgm:pt>
    <dgm:pt modelId="{ED7C65E5-4063-4767-825D-471F123B8C13}" type="pres">
      <dgm:prSet presAssocID="{4051C7A0-8030-43D5-AD7A-AAB2831C54B4}" presName="parentTextBox" presStyleLbl="node1" presStyleIdx="0" presStyleCnt="5"/>
      <dgm:spPr/>
      <dgm:t>
        <a:bodyPr/>
        <a:lstStyle/>
        <a:p>
          <a:endParaRPr lang="ru-RU"/>
        </a:p>
      </dgm:t>
    </dgm:pt>
    <dgm:pt modelId="{3A6F89AE-AD33-4539-91F7-2AE2B1B176C6}" type="pres">
      <dgm:prSet presAssocID="{A4DFC61B-A7D3-4C58-AED7-4A9238334101}" presName="sp" presStyleCnt="0"/>
      <dgm:spPr/>
    </dgm:pt>
    <dgm:pt modelId="{0779C616-23F1-4980-B688-58F7C9C0A543}" type="pres">
      <dgm:prSet presAssocID="{26827E89-80CC-412A-8EE7-82FF34302166}" presName="arrowAndChildren" presStyleCnt="0"/>
      <dgm:spPr/>
    </dgm:pt>
    <dgm:pt modelId="{DE2050D1-3B01-4265-9289-609A61ACDD31}" type="pres">
      <dgm:prSet presAssocID="{26827E89-80CC-412A-8EE7-82FF34302166}" presName="parentTextArrow" presStyleLbl="node1" presStyleIdx="1" presStyleCnt="5"/>
      <dgm:spPr/>
      <dgm:t>
        <a:bodyPr/>
        <a:lstStyle/>
        <a:p>
          <a:endParaRPr lang="ru-RU"/>
        </a:p>
      </dgm:t>
    </dgm:pt>
    <dgm:pt modelId="{1ED650C5-8BA8-4D77-859A-53400F3EBFF1}" type="pres">
      <dgm:prSet presAssocID="{8046ED67-A5C7-4A96-830D-9290898B85EA}" presName="sp" presStyleCnt="0"/>
      <dgm:spPr/>
    </dgm:pt>
    <dgm:pt modelId="{3EAF01E5-80C9-4730-BD2B-07E43C25CD32}" type="pres">
      <dgm:prSet presAssocID="{F5FF58E5-7556-4687-966A-C43795295F4F}" presName="arrowAndChildren" presStyleCnt="0"/>
      <dgm:spPr/>
    </dgm:pt>
    <dgm:pt modelId="{58335E35-0E9D-49A0-A55F-F06CFEFA5469}" type="pres">
      <dgm:prSet presAssocID="{F5FF58E5-7556-4687-966A-C43795295F4F}" presName="parentTextArrow" presStyleLbl="node1" presStyleIdx="2" presStyleCnt="5"/>
      <dgm:spPr/>
      <dgm:t>
        <a:bodyPr/>
        <a:lstStyle/>
        <a:p>
          <a:endParaRPr lang="ru-RU"/>
        </a:p>
      </dgm:t>
    </dgm:pt>
    <dgm:pt modelId="{D0D790E1-A7B1-4263-B0C4-C8B88A34C6A0}" type="pres">
      <dgm:prSet presAssocID="{55EB49C5-3980-41A6-827C-85AD69F74204}" presName="sp" presStyleCnt="0"/>
      <dgm:spPr/>
    </dgm:pt>
    <dgm:pt modelId="{446FD57B-2979-46E4-9B56-571F6B18F54E}" type="pres">
      <dgm:prSet presAssocID="{B16C9147-50EB-4C56-86E7-E7A91A6D0210}" presName="arrowAndChildren" presStyleCnt="0"/>
      <dgm:spPr/>
    </dgm:pt>
    <dgm:pt modelId="{12AAE40C-8797-463A-A11B-973F71394390}" type="pres">
      <dgm:prSet presAssocID="{B16C9147-50EB-4C56-86E7-E7A91A6D0210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9CB8956F-D2FB-4FF4-9509-9F00AB2BCD77}" type="pres">
      <dgm:prSet presAssocID="{58AB9434-A566-4F73-98CE-9CF09E10B0E8}" presName="sp" presStyleCnt="0"/>
      <dgm:spPr/>
    </dgm:pt>
    <dgm:pt modelId="{4CF218F7-A55F-4701-A20F-34E61CED5AA3}" type="pres">
      <dgm:prSet presAssocID="{FFB554B8-054E-494D-817B-2FC20A993009}" presName="arrowAndChildren" presStyleCnt="0"/>
      <dgm:spPr/>
    </dgm:pt>
    <dgm:pt modelId="{B916A41F-DB95-4315-9E6D-C8757A91F2EE}" type="pres">
      <dgm:prSet presAssocID="{FFB554B8-054E-494D-817B-2FC20A993009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4CF30426-3077-412C-82C5-B439374F151D}" srcId="{A34C8E3F-8BED-4889-A334-9153C743F1EC}" destId="{B16C9147-50EB-4C56-86E7-E7A91A6D0210}" srcOrd="1" destOrd="0" parTransId="{EF95BCC2-E1D3-42C1-8818-F56A418DD3B2}" sibTransId="{55EB49C5-3980-41A6-827C-85AD69F74204}"/>
    <dgm:cxn modelId="{64F842FA-69B5-4DD7-BE77-6E1449A6D49D}" type="presOf" srcId="{26827E89-80CC-412A-8EE7-82FF34302166}" destId="{DE2050D1-3B01-4265-9289-609A61ACDD31}" srcOrd="0" destOrd="0" presId="urn:microsoft.com/office/officeart/2005/8/layout/process4"/>
    <dgm:cxn modelId="{B0606F94-BF21-4109-BB29-37EF0F7E6CB7}" type="presOf" srcId="{B16C9147-50EB-4C56-86E7-E7A91A6D0210}" destId="{12AAE40C-8797-463A-A11B-973F71394390}" srcOrd="0" destOrd="0" presId="urn:microsoft.com/office/officeart/2005/8/layout/process4"/>
    <dgm:cxn modelId="{586F4678-6B30-4852-8D6B-CDC2A7A6221F}" type="presOf" srcId="{A34C8E3F-8BED-4889-A334-9153C743F1EC}" destId="{2AC10A26-5E7D-4549-9600-417F7B629B9D}" srcOrd="0" destOrd="0" presId="urn:microsoft.com/office/officeart/2005/8/layout/process4"/>
    <dgm:cxn modelId="{024509AC-8F49-4295-9E78-1414ABD731D4}" srcId="{A34C8E3F-8BED-4889-A334-9153C743F1EC}" destId="{FFB554B8-054E-494D-817B-2FC20A993009}" srcOrd="0" destOrd="0" parTransId="{EABD589D-6127-4C90-A824-60E46BB3FB12}" sibTransId="{58AB9434-A566-4F73-98CE-9CF09E10B0E8}"/>
    <dgm:cxn modelId="{F2B0A42E-7A47-4D50-AD3A-E6A40EDA2532}" srcId="{A34C8E3F-8BED-4889-A334-9153C743F1EC}" destId="{26827E89-80CC-412A-8EE7-82FF34302166}" srcOrd="3" destOrd="0" parTransId="{80B4C80A-ED83-496F-BBEB-5232900A85A4}" sibTransId="{A4DFC61B-A7D3-4C58-AED7-4A9238334101}"/>
    <dgm:cxn modelId="{5624F77F-05AC-40C6-919D-E408ED732FB0}" type="presOf" srcId="{FFB554B8-054E-494D-817B-2FC20A993009}" destId="{B916A41F-DB95-4315-9E6D-C8757A91F2EE}" srcOrd="0" destOrd="0" presId="urn:microsoft.com/office/officeart/2005/8/layout/process4"/>
    <dgm:cxn modelId="{1BFB2183-AAC0-448D-AFDC-378BB603BF0E}" type="presOf" srcId="{4051C7A0-8030-43D5-AD7A-AAB2831C54B4}" destId="{ED7C65E5-4063-4767-825D-471F123B8C13}" srcOrd="0" destOrd="0" presId="urn:microsoft.com/office/officeart/2005/8/layout/process4"/>
    <dgm:cxn modelId="{DC7825BB-0E07-491A-B3CA-D7B1E8ABEC0B}" srcId="{A34C8E3F-8BED-4889-A334-9153C743F1EC}" destId="{F5FF58E5-7556-4687-966A-C43795295F4F}" srcOrd="2" destOrd="0" parTransId="{31328A7F-CD3B-4005-BB17-36C671C5E4E2}" sibTransId="{8046ED67-A5C7-4A96-830D-9290898B85EA}"/>
    <dgm:cxn modelId="{C13948A8-50A6-4A92-89BA-65BC7B648861}" srcId="{A34C8E3F-8BED-4889-A334-9153C743F1EC}" destId="{4051C7A0-8030-43D5-AD7A-AAB2831C54B4}" srcOrd="4" destOrd="0" parTransId="{9D691398-39A9-4236-B832-21289FEB7FC5}" sibTransId="{89E213C9-C1FA-43A8-B202-E6DBC6603264}"/>
    <dgm:cxn modelId="{238414B2-CA20-4342-A45E-CD5B37DC311E}" type="presOf" srcId="{F5FF58E5-7556-4687-966A-C43795295F4F}" destId="{58335E35-0E9D-49A0-A55F-F06CFEFA5469}" srcOrd="0" destOrd="0" presId="urn:microsoft.com/office/officeart/2005/8/layout/process4"/>
    <dgm:cxn modelId="{4EB8A636-CB97-4857-BD86-980CA2D5DCC6}" type="presParOf" srcId="{2AC10A26-5E7D-4549-9600-417F7B629B9D}" destId="{95CA05C1-CAF2-43B8-976B-57831D7B5FAE}" srcOrd="0" destOrd="0" presId="urn:microsoft.com/office/officeart/2005/8/layout/process4"/>
    <dgm:cxn modelId="{BA23BC37-C1C9-487F-8534-4A70CD6B437C}" type="presParOf" srcId="{95CA05C1-CAF2-43B8-976B-57831D7B5FAE}" destId="{ED7C65E5-4063-4767-825D-471F123B8C13}" srcOrd="0" destOrd="0" presId="urn:microsoft.com/office/officeart/2005/8/layout/process4"/>
    <dgm:cxn modelId="{863DE330-9CEA-43DB-BCA9-14D28C49F4C1}" type="presParOf" srcId="{2AC10A26-5E7D-4549-9600-417F7B629B9D}" destId="{3A6F89AE-AD33-4539-91F7-2AE2B1B176C6}" srcOrd="1" destOrd="0" presId="urn:microsoft.com/office/officeart/2005/8/layout/process4"/>
    <dgm:cxn modelId="{7F259138-F9B0-446C-8E40-267CDE5E556A}" type="presParOf" srcId="{2AC10A26-5E7D-4549-9600-417F7B629B9D}" destId="{0779C616-23F1-4980-B688-58F7C9C0A543}" srcOrd="2" destOrd="0" presId="urn:microsoft.com/office/officeart/2005/8/layout/process4"/>
    <dgm:cxn modelId="{5753B84D-88D7-4E62-8DAA-EE493CC9E160}" type="presParOf" srcId="{0779C616-23F1-4980-B688-58F7C9C0A543}" destId="{DE2050D1-3B01-4265-9289-609A61ACDD31}" srcOrd="0" destOrd="0" presId="urn:microsoft.com/office/officeart/2005/8/layout/process4"/>
    <dgm:cxn modelId="{77ECF868-8DDD-4400-8C0F-699C96107F08}" type="presParOf" srcId="{2AC10A26-5E7D-4549-9600-417F7B629B9D}" destId="{1ED650C5-8BA8-4D77-859A-53400F3EBFF1}" srcOrd="3" destOrd="0" presId="urn:microsoft.com/office/officeart/2005/8/layout/process4"/>
    <dgm:cxn modelId="{567ECCAA-432F-4256-A05F-C1636072243B}" type="presParOf" srcId="{2AC10A26-5E7D-4549-9600-417F7B629B9D}" destId="{3EAF01E5-80C9-4730-BD2B-07E43C25CD32}" srcOrd="4" destOrd="0" presId="urn:microsoft.com/office/officeart/2005/8/layout/process4"/>
    <dgm:cxn modelId="{99B1C296-CA1D-47E7-8B72-3E65DB47DDEA}" type="presParOf" srcId="{3EAF01E5-80C9-4730-BD2B-07E43C25CD32}" destId="{58335E35-0E9D-49A0-A55F-F06CFEFA5469}" srcOrd="0" destOrd="0" presId="urn:microsoft.com/office/officeart/2005/8/layout/process4"/>
    <dgm:cxn modelId="{3C084F4D-F19A-4863-873A-93F25DAB1BC8}" type="presParOf" srcId="{2AC10A26-5E7D-4549-9600-417F7B629B9D}" destId="{D0D790E1-A7B1-4263-B0C4-C8B88A34C6A0}" srcOrd="5" destOrd="0" presId="urn:microsoft.com/office/officeart/2005/8/layout/process4"/>
    <dgm:cxn modelId="{7919D173-8C4B-4268-886C-10CA4B0835BF}" type="presParOf" srcId="{2AC10A26-5E7D-4549-9600-417F7B629B9D}" destId="{446FD57B-2979-46E4-9B56-571F6B18F54E}" srcOrd="6" destOrd="0" presId="urn:microsoft.com/office/officeart/2005/8/layout/process4"/>
    <dgm:cxn modelId="{7752C1BA-2194-4F9B-8D47-2E345177C007}" type="presParOf" srcId="{446FD57B-2979-46E4-9B56-571F6B18F54E}" destId="{12AAE40C-8797-463A-A11B-973F71394390}" srcOrd="0" destOrd="0" presId="urn:microsoft.com/office/officeart/2005/8/layout/process4"/>
    <dgm:cxn modelId="{582BB8C4-0685-4EFB-870A-C5F45E0E8F9B}" type="presParOf" srcId="{2AC10A26-5E7D-4549-9600-417F7B629B9D}" destId="{9CB8956F-D2FB-4FF4-9509-9F00AB2BCD77}" srcOrd="7" destOrd="0" presId="urn:microsoft.com/office/officeart/2005/8/layout/process4"/>
    <dgm:cxn modelId="{12482B7D-B897-412E-8914-983ED4C1D072}" type="presParOf" srcId="{2AC10A26-5E7D-4549-9600-417F7B629B9D}" destId="{4CF218F7-A55F-4701-A20F-34E61CED5AA3}" srcOrd="8" destOrd="0" presId="urn:microsoft.com/office/officeart/2005/8/layout/process4"/>
    <dgm:cxn modelId="{59F75DA1-A716-49AA-983B-F72AD3B29AF5}" type="presParOf" srcId="{4CF218F7-A55F-4701-A20F-34E61CED5AA3}" destId="{B916A41F-DB95-4315-9E6D-C8757A91F2E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452FD2F-697B-4FFF-910E-CAE7B332EC36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A880F-4653-4F79-AE83-007DD9916E81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</dgm:spPr>
      <dgm:t>
        <a:bodyPr/>
        <a:lstStyle/>
        <a:p>
          <a:r>
            <a: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ОРГАНИЗАЦИОННЫЙ </a:t>
          </a:r>
        </a:p>
        <a:p>
          <a:r>
            <a: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(</a:t>
          </a:r>
          <a:r>
            <a: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сентябрь 2013г. – август 2014г.)</a:t>
          </a:r>
          <a:endParaRPr lang="ru-RU" sz="32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E30C892-4B71-4396-B7FB-A2D365A98176}" type="parTrans" cxnId="{75308F73-A7D9-4332-B66A-9021FF5B839C}">
      <dgm:prSet/>
      <dgm:spPr/>
      <dgm:t>
        <a:bodyPr/>
        <a:lstStyle/>
        <a:p>
          <a:endParaRPr lang="ru-RU"/>
        </a:p>
      </dgm:t>
    </dgm:pt>
    <dgm:pt modelId="{901F52C1-E52D-4795-82B8-3EDFB21F1A58}" type="sibTrans" cxnId="{75308F73-A7D9-4332-B66A-9021FF5B839C}">
      <dgm:prSet/>
      <dgm:spPr/>
      <dgm:t>
        <a:bodyPr/>
        <a:lstStyle/>
        <a:p>
          <a:endParaRPr lang="ru-RU"/>
        </a:p>
      </dgm:t>
    </dgm:pt>
    <dgm:pt modelId="{83127E4F-5F7F-4B60-821A-CB40F78C4DD9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</a:rPr>
            <a:t>Разработка документации для успешной реализации мероприятий в соответствии с инновационным проектом</a:t>
          </a:r>
          <a:endParaRPr lang="ru-RU" sz="2400" b="1" dirty="0">
            <a:solidFill>
              <a:srgbClr val="000000"/>
            </a:solidFill>
          </a:endParaRPr>
        </a:p>
      </dgm:t>
    </dgm:pt>
    <dgm:pt modelId="{00DD530E-5B97-4607-BCD8-257D78A6EAFA}" type="parTrans" cxnId="{03C4018F-DFCB-4806-A0CD-BB9131931606}">
      <dgm:prSet/>
      <dgm:spPr/>
      <dgm:t>
        <a:bodyPr/>
        <a:lstStyle/>
        <a:p>
          <a:endParaRPr lang="ru-RU"/>
        </a:p>
      </dgm:t>
    </dgm:pt>
    <dgm:pt modelId="{566984B0-A431-49C9-BE29-235D45AC21B5}" type="sibTrans" cxnId="{03C4018F-DFCB-4806-A0CD-BB9131931606}">
      <dgm:prSet/>
      <dgm:spPr/>
      <dgm:t>
        <a:bodyPr/>
        <a:lstStyle/>
        <a:p>
          <a:endParaRPr lang="ru-RU"/>
        </a:p>
      </dgm:t>
    </dgm:pt>
    <dgm:pt modelId="{3335D85F-F410-47B4-8E89-8BF5BDE2581F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Создание условий (кадровых, материально-технических и т.д.)</a:t>
          </a:r>
          <a:endParaRPr lang="ru-RU" sz="24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D99E29-D9BD-40C4-8F30-95625B6FB694}" type="parTrans" cxnId="{4644D0C5-894D-49A8-8522-3B24EB2BC2A0}">
      <dgm:prSet/>
      <dgm:spPr/>
      <dgm:t>
        <a:bodyPr/>
        <a:lstStyle/>
        <a:p>
          <a:endParaRPr lang="ru-RU"/>
        </a:p>
      </dgm:t>
    </dgm:pt>
    <dgm:pt modelId="{1F3A14F5-EF43-49DD-8B6E-D69154BFAD7C}" type="sibTrans" cxnId="{4644D0C5-894D-49A8-8522-3B24EB2BC2A0}">
      <dgm:prSet/>
      <dgm:spPr/>
      <dgm:t>
        <a:bodyPr/>
        <a:lstStyle/>
        <a:p>
          <a:endParaRPr lang="ru-RU"/>
        </a:p>
      </dgm:t>
    </dgm:pt>
    <dgm:pt modelId="{E4BC39CB-C8A5-4E6A-A73C-3C67A61C1E3A}" type="pres">
      <dgm:prSet presAssocID="{0452FD2F-697B-4FFF-910E-CAE7B332EC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25AC0C-1CAB-4F6C-978C-ACB64EEDC317}" type="pres">
      <dgm:prSet presAssocID="{EEEA880F-4653-4F79-AE83-007DD9916E81}" presName="boxAndChildren" presStyleCnt="0"/>
      <dgm:spPr/>
    </dgm:pt>
    <dgm:pt modelId="{D35D710F-3983-4C60-BC72-41C49CAFFE6E}" type="pres">
      <dgm:prSet presAssocID="{EEEA880F-4653-4F79-AE83-007DD9916E81}" presName="parentTextBox" presStyleLbl="node1" presStyleIdx="0" presStyleCnt="1"/>
      <dgm:spPr/>
      <dgm:t>
        <a:bodyPr/>
        <a:lstStyle/>
        <a:p>
          <a:endParaRPr lang="ru-RU"/>
        </a:p>
      </dgm:t>
    </dgm:pt>
    <dgm:pt modelId="{41EBF621-309B-4981-8095-CBE916126949}" type="pres">
      <dgm:prSet presAssocID="{EEEA880F-4653-4F79-AE83-007DD9916E81}" presName="entireBox" presStyleLbl="node1" presStyleIdx="0" presStyleCnt="1" custLinFactNeighborX="-2459" custLinFactNeighborY="4545"/>
      <dgm:spPr/>
      <dgm:t>
        <a:bodyPr/>
        <a:lstStyle/>
        <a:p>
          <a:endParaRPr lang="ru-RU"/>
        </a:p>
      </dgm:t>
    </dgm:pt>
    <dgm:pt modelId="{19BBE107-685D-41F7-945F-15EB255C6702}" type="pres">
      <dgm:prSet presAssocID="{EEEA880F-4653-4F79-AE83-007DD9916E81}" presName="descendantBox" presStyleCnt="0"/>
      <dgm:spPr/>
    </dgm:pt>
    <dgm:pt modelId="{7D642FC4-4014-459E-8E24-E3104FDEC1B5}" type="pres">
      <dgm:prSet presAssocID="{83127E4F-5F7F-4B60-821A-CB40F78C4DD9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C88B7-DBBE-41BD-9D5B-6A4D62A0D93F}" type="pres">
      <dgm:prSet presAssocID="{3335D85F-F410-47B4-8E89-8BF5BDE2581F}" presName="childTextBox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02C88E-F253-4BFE-857B-EBA5376EC17C}" type="presOf" srcId="{0452FD2F-697B-4FFF-910E-CAE7B332EC36}" destId="{E4BC39CB-C8A5-4E6A-A73C-3C67A61C1E3A}" srcOrd="0" destOrd="0" presId="urn:microsoft.com/office/officeart/2005/8/layout/process4"/>
    <dgm:cxn modelId="{75308F73-A7D9-4332-B66A-9021FF5B839C}" srcId="{0452FD2F-697B-4FFF-910E-CAE7B332EC36}" destId="{EEEA880F-4653-4F79-AE83-007DD9916E81}" srcOrd="0" destOrd="0" parTransId="{3E30C892-4B71-4396-B7FB-A2D365A98176}" sibTransId="{901F52C1-E52D-4795-82B8-3EDFB21F1A58}"/>
    <dgm:cxn modelId="{B6289E13-1002-4204-A1D1-654C63A07411}" type="presOf" srcId="{EEEA880F-4653-4F79-AE83-007DD9916E81}" destId="{41EBF621-309B-4981-8095-CBE916126949}" srcOrd="1" destOrd="0" presId="urn:microsoft.com/office/officeart/2005/8/layout/process4"/>
    <dgm:cxn modelId="{45E7AE54-5140-4C5B-B53E-B1E3FADBDAE2}" type="presOf" srcId="{EEEA880F-4653-4F79-AE83-007DD9916E81}" destId="{D35D710F-3983-4C60-BC72-41C49CAFFE6E}" srcOrd="0" destOrd="0" presId="urn:microsoft.com/office/officeart/2005/8/layout/process4"/>
    <dgm:cxn modelId="{C9046B1F-5C4F-44CE-9C1B-02D64D6EA904}" type="presOf" srcId="{3335D85F-F410-47B4-8E89-8BF5BDE2581F}" destId="{C3AC88B7-DBBE-41BD-9D5B-6A4D62A0D93F}" srcOrd="0" destOrd="0" presId="urn:microsoft.com/office/officeart/2005/8/layout/process4"/>
    <dgm:cxn modelId="{3DDEAA4C-D9E7-4593-BA89-D8812520740D}" type="presOf" srcId="{83127E4F-5F7F-4B60-821A-CB40F78C4DD9}" destId="{7D642FC4-4014-459E-8E24-E3104FDEC1B5}" srcOrd="0" destOrd="0" presId="urn:microsoft.com/office/officeart/2005/8/layout/process4"/>
    <dgm:cxn modelId="{03C4018F-DFCB-4806-A0CD-BB9131931606}" srcId="{EEEA880F-4653-4F79-AE83-007DD9916E81}" destId="{83127E4F-5F7F-4B60-821A-CB40F78C4DD9}" srcOrd="0" destOrd="0" parTransId="{00DD530E-5B97-4607-BCD8-257D78A6EAFA}" sibTransId="{566984B0-A431-49C9-BE29-235D45AC21B5}"/>
    <dgm:cxn modelId="{4644D0C5-894D-49A8-8522-3B24EB2BC2A0}" srcId="{EEEA880F-4653-4F79-AE83-007DD9916E81}" destId="{3335D85F-F410-47B4-8E89-8BF5BDE2581F}" srcOrd="1" destOrd="0" parTransId="{B6D99E29-D9BD-40C4-8F30-95625B6FB694}" sibTransId="{1F3A14F5-EF43-49DD-8B6E-D69154BFAD7C}"/>
    <dgm:cxn modelId="{FC21E590-BC92-4B03-B1FB-B1D8DBB9EBBB}" type="presParOf" srcId="{E4BC39CB-C8A5-4E6A-A73C-3C67A61C1E3A}" destId="{D725AC0C-1CAB-4F6C-978C-ACB64EEDC317}" srcOrd="0" destOrd="0" presId="urn:microsoft.com/office/officeart/2005/8/layout/process4"/>
    <dgm:cxn modelId="{7C3BA929-DB5D-4CBC-B001-6F0394A1E9A0}" type="presParOf" srcId="{D725AC0C-1CAB-4F6C-978C-ACB64EEDC317}" destId="{D35D710F-3983-4C60-BC72-41C49CAFFE6E}" srcOrd="0" destOrd="0" presId="urn:microsoft.com/office/officeart/2005/8/layout/process4"/>
    <dgm:cxn modelId="{C817838D-2025-4AC1-B4F2-2BCCBE56B1CA}" type="presParOf" srcId="{D725AC0C-1CAB-4F6C-978C-ACB64EEDC317}" destId="{41EBF621-309B-4981-8095-CBE916126949}" srcOrd="1" destOrd="0" presId="urn:microsoft.com/office/officeart/2005/8/layout/process4"/>
    <dgm:cxn modelId="{1D99EEAF-5031-42C3-812B-0A3258709309}" type="presParOf" srcId="{D725AC0C-1CAB-4F6C-978C-ACB64EEDC317}" destId="{19BBE107-685D-41F7-945F-15EB255C6702}" srcOrd="2" destOrd="0" presId="urn:microsoft.com/office/officeart/2005/8/layout/process4"/>
    <dgm:cxn modelId="{76DF65A3-7A70-40F1-8ADC-FA4218C53394}" type="presParOf" srcId="{19BBE107-685D-41F7-945F-15EB255C6702}" destId="{7D642FC4-4014-459E-8E24-E3104FDEC1B5}" srcOrd="0" destOrd="0" presId="urn:microsoft.com/office/officeart/2005/8/layout/process4"/>
    <dgm:cxn modelId="{8961A295-4793-457B-A834-B8F7D869A15D}" type="presParOf" srcId="{19BBE107-685D-41F7-945F-15EB255C6702}" destId="{C3AC88B7-DBBE-41BD-9D5B-6A4D62A0D93F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452FD2F-697B-4FFF-910E-CAE7B332EC36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A880F-4653-4F79-AE83-007DD9916E81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ПРАКТИЧЕСКИЙ </a:t>
          </a:r>
        </a:p>
        <a:p>
          <a:r>
            <a: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(сентябрь 2014 г.- май 2015 г.)</a:t>
          </a:r>
          <a:endParaRPr lang="ru-RU" sz="36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30C892-4B71-4396-B7FB-A2D365A98176}" type="parTrans" cxnId="{75308F73-A7D9-4332-B66A-9021FF5B839C}">
      <dgm:prSet/>
      <dgm:spPr/>
      <dgm:t>
        <a:bodyPr/>
        <a:lstStyle/>
        <a:p>
          <a:endParaRPr lang="ru-RU"/>
        </a:p>
      </dgm:t>
    </dgm:pt>
    <dgm:pt modelId="{901F52C1-E52D-4795-82B8-3EDFB21F1A58}" type="sibTrans" cxnId="{75308F73-A7D9-4332-B66A-9021FF5B839C}">
      <dgm:prSet/>
      <dgm:spPr/>
      <dgm:t>
        <a:bodyPr/>
        <a:lstStyle/>
        <a:p>
          <a:endParaRPr lang="ru-RU"/>
        </a:p>
      </dgm:t>
    </dgm:pt>
    <dgm:pt modelId="{83127E4F-5F7F-4B60-821A-CB40F78C4DD9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мероприятий, направленных на экологическое воспитание дошкольников</a:t>
          </a:r>
          <a:endParaRPr lang="ru-RU" sz="24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DD530E-5B97-4607-BCD8-257D78A6EAFA}" type="parTrans" cxnId="{03C4018F-DFCB-4806-A0CD-BB9131931606}">
      <dgm:prSet/>
      <dgm:spPr/>
      <dgm:t>
        <a:bodyPr/>
        <a:lstStyle/>
        <a:p>
          <a:endParaRPr lang="ru-RU"/>
        </a:p>
      </dgm:t>
    </dgm:pt>
    <dgm:pt modelId="{566984B0-A431-49C9-BE29-235D45AC21B5}" type="sibTrans" cxnId="{03C4018F-DFCB-4806-A0CD-BB9131931606}">
      <dgm:prSet/>
      <dgm:spPr/>
      <dgm:t>
        <a:bodyPr/>
        <a:lstStyle/>
        <a:p>
          <a:endParaRPr lang="ru-RU"/>
        </a:p>
      </dgm:t>
    </dgm:pt>
    <dgm:pt modelId="{3335D85F-F410-47B4-8E89-8BF5BDE2581F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Апробирование модели, обновление содержания, организационных форм, педагогических технологий</a:t>
          </a:r>
          <a:endParaRPr lang="ru-RU" sz="24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D99E29-D9BD-40C4-8F30-95625B6FB694}" type="parTrans" cxnId="{4644D0C5-894D-49A8-8522-3B24EB2BC2A0}">
      <dgm:prSet/>
      <dgm:spPr/>
      <dgm:t>
        <a:bodyPr/>
        <a:lstStyle/>
        <a:p>
          <a:endParaRPr lang="ru-RU"/>
        </a:p>
      </dgm:t>
    </dgm:pt>
    <dgm:pt modelId="{1F3A14F5-EF43-49DD-8B6E-D69154BFAD7C}" type="sibTrans" cxnId="{4644D0C5-894D-49A8-8522-3B24EB2BC2A0}">
      <dgm:prSet/>
      <dgm:spPr/>
      <dgm:t>
        <a:bodyPr/>
        <a:lstStyle/>
        <a:p>
          <a:endParaRPr lang="ru-RU"/>
        </a:p>
      </dgm:t>
    </dgm:pt>
    <dgm:pt modelId="{ACDB311F-EF5D-4391-B43F-1B031B44AAF2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Периодический контроль реализации мероприятий, их коррекции.</a:t>
          </a:r>
          <a:endParaRPr lang="ru-RU" sz="24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6FD389-266B-43C2-9841-361E6773DBE2}" type="parTrans" cxnId="{431C71B5-9653-43C9-8078-BCBA564B6EC8}">
      <dgm:prSet/>
      <dgm:spPr/>
      <dgm:t>
        <a:bodyPr/>
        <a:lstStyle/>
        <a:p>
          <a:endParaRPr lang="ru-RU"/>
        </a:p>
      </dgm:t>
    </dgm:pt>
    <dgm:pt modelId="{F8498B6E-5BD9-4487-BC49-40DA0EB545A2}" type="sibTrans" cxnId="{431C71B5-9653-43C9-8078-BCBA564B6EC8}">
      <dgm:prSet/>
      <dgm:spPr/>
      <dgm:t>
        <a:bodyPr/>
        <a:lstStyle/>
        <a:p>
          <a:endParaRPr lang="ru-RU"/>
        </a:p>
      </dgm:t>
    </dgm:pt>
    <dgm:pt modelId="{E4BC39CB-C8A5-4E6A-A73C-3C67A61C1E3A}" type="pres">
      <dgm:prSet presAssocID="{0452FD2F-697B-4FFF-910E-CAE7B332EC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25AC0C-1CAB-4F6C-978C-ACB64EEDC317}" type="pres">
      <dgm:prSet presAssocID="{EEEA880F-4653-4F79-AE83-007DD9916E81}" presName="boxAndChildren" presStyleCnt="0"/>
      <dgm:spPr/>
    </dgm:pt>
    <dgm:pt modelId="{D35D710F-3983-4C60-BC72-41C49CAFFE6E}" type="pres">
      <dgm:prSet presAssocID="{EEEA880F-4653-4F79-AE83-007DD9916E81}" presName="parentTextBox" presStyleLbl="node1" presStyleIdx="0" presStyleCnt="1"/>
      <dgm:spPr/>
      <dgm:t>
        <a:bodyPr/>
        <a:lstStyle/>
        <a:p>
          <a:endParaRPr lang="ru-RU"/>
        </a:p>
      </dgm:t>
    </dgm:pt>
    <dgm:pt modelId="{41EBF621-309B-4981-8095-CBE916126949}" type="pres">
      <dgm:prSet presAssocID="{EEEA880F-4653-4F79-AE83-007DD9916E81}" presName="entireBox" presStyleLbl="node1" presStyleIdx="0" presStyleCnt="1" custLinFactNeighborY="-7733"/>
      <dgm:spPr/>
      <dgm:t>
        <a:bodyPr/>
        <a:lstStyle/>
        <a:p>
          <a:endParaRPr lang="ru-RU"/>
        </a:p>
      </dgm:t>
    </dgm:pt>
    <dgm:pt modelId="{19BBE107-685D-41F7-945F-15EB255C6702}" type="pres">
      <dgm:prSet presAssocID="{EEEA880F-4653-4F79-AE83-007DD9916E81}" presName="descendantBox" presStyleCnt="0"/>
      <dgm:spPr/>
    </dgm:pt>
    <dgm:pt modelId="{7D642FC4-4014-459E-8E24-E3104FDEC1B5}" type="pres">
      <dgm:prSet presAssocID="{83127E4F-5F7F-4B60-821A-CB40F78C4DD9}" presName="childTextBox" presStyleLbl="fgAccFollowNode1" presStyleIdx="0" presStyleCnt="3" custScaleY="124912" custLinFactNeighborY="-1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C88B7-DBBE-41BD-9D5B-6A4D62A0D93F}" type="pres">
      <dgm:prSet presAssocID="{3335D85F-F410-47B4-8E89-8BF5BDE2581F}" presName="childTextBox" presStyleLbl="fgAccFollowNode1" presStyleIdx="1" presStyleCnt="3" custScaleX="121226" custScaleY="1291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32EDDE-82EA-499B-A066-8846E506CD3A}" type="pres">
      <dgm:prSet presAssocID="{ACDB311F-EF5D-4391-B43F-1B031B44AAF2}" presName="childTextBox" presStyleLbl="fgAccFollowNode1" presStyleIdx="2" presStyleCnt="3" custScaleY="1260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34EB62-111C-464B-A4CC-FF061E3A32CC}" type="presOf" srcId="{ACDB311F-EF5D-4391-B43F-1B031B44AAF2}" destId="{F932EDDE-82EA-499B-A066-8846E506CD3A}" srcOrd="0" destOrd="0" presId="urn:microsoft.com/office/officeart/2005/8/layout/process4"/>
    <dgm:cxn modelId="{431C71B5-9653-43C9-8078-BCBA564B6EC8}" srcId="{EEEA880F-4653-4F79-AE83-007DD9916E81}" destId="{ACDB311F-EF5D-4391-B43F-1B031B44AAF2}" srcOrd="2" destOrd="0" parTransId="{026FD389-266B-43C2-9841-361E6773DBE2}" sibTransId="{F8498B6E-5BD9-4487-BC49-40DA0EB545A2}"/>
    <dgm:cxn modelId="{E169B928-5E70-4747-B86A-3D7F7B4E8BC6}" type="presOf" srcId="{0452FD2F-697B-4FFF-910E-CAE7B332EC36}" destId="{E4BC39CB-C8A5-4E6A-A73C-3C67A61C1E3A}" srcOrd="0" destOrd="0" presId="urn:microsoft.com/office/officeart/2005/8/layout/process4"/>
    <dgm:cxn modelId="{C1E54793-D665-42C2-BE46-EA71FB1A1B80}" type="presOf" srcId="{EEEA880F-4653-4F79-AE83-007DD9916E81}" destId="{41EBF621-309B-4981-8095-CBE916126949}" srcOrd="1" destOrd="0" presId="urn:microsoft.com/office/officeart/2005/8/layout/process4"/>
    <dgm:cxn modelId="{75308F73-A7D9-4332-B66A-9021FF5B839C}" srcId="{0452FD2F-697B-4FFF-910E-CAE7B332EC36}" destId="{EEEA880F-4653-4F79-AE83-007DD9916E81}" srcOrd="0" destOrd="0" parTransId="{3E30C892-4B71-4396-B7FB-A2D365A98176}" sibTransId="{901F52C1-E52D-4795-82B8-3EDFB21F1A58}"/>
    <dgm:cxn modelId="{CEDCB624-C66E-4734-9FB5-2EF7B882D35F}" type="presOf" srcId="{3335D85F-F410-47B4-8E89-8BF5BDE2581F}" destId="{C3AC88B7-DBBE-41BD-9D5B-6A4D62A0D93F}" srcOrd="0" destOrd="0" presId="urn:microsoft.com/office/officeart/2005/8/layout/process4"/>
    <dgm:cxn modelId="{68CBCF2F-3A0D-4F9B-8371-F461391380A5}" type="presOf" srcId="{83127E4F-5F7F-4B60-821A-CB40F78C4DD9}" destId="{7D642FC4-4014-459E-8E24-E3104FDEC1B5}" srcOrd="0" destOrd="0" presId="urn:microsoft.com/office/officeart/2005/8/layout/process4"/>
    <dgm:cxn modelId="{03C4018F-DFCB-4806-A0CD-BB9131931606}" srcId="{EEEA880F-4653-4F79-AE83-007DD9916E81}" destId="{83127E4F-5F7F-4B60-821A-CB40F78C4DD9}" srcOrd="0" destOrd="0" parTransId="{00DD530E-5B97-4607-BCD8-257D78A6EAFA}" sibTransId="{566984B0-A431-49C9-BE29-235D45AC21B5}"/>
    <dgm:cxn modelId="{4644D0C5-894D-49A8-8522-3B24EB2BC2A0}" srcId="{EEEA880F-4653-4F79-AE83-007DD9916E81}" destId="{3335D85F-F410-47B4-8E89-8BF5BDE2581F}" srcOrd="1" destOrd="0" parTransId="{B6D99E29-D9BD-40C4-8F30-95625B6FB694}" sibTransId="{1F3A14F5-EF43-49DD-8B6E-D69154BFAD7C}"/>
    <dgm:cxn modelId="{C5580D9E-C440-42F0-B7ED-ECC38979AA8D}" type="presOf" srcId="{EEEA880F-4653-4F79-AE83-007DD9916E81}" destId="{D35D710F-3983-4C60-BC72-41C49CAFFE6E}" srcOrd="0" destOrd="0" presId="urn:microsoft.com/office/officeart/2005/8/layout/process4"/>
    <dgm:cxn modelId="{B3A1B93B-1586-459D-8944-DAE88CE5B83D}" type="presParOf" srcId="{E4BC39CB-C8A5-4E6A-A73C-3C67A61C1E3A}" destId="{D725AC0C-1CAB-4F6C-978C-ACB64EEDC317}" srcOrd="0" destOrd="0" presId="urn:microsoft.com/office/officeart/2005/8/layout/process4"/>
    <dgm:cxn modelId="{438B1F7C-10AB-4F0D-8D17-AF00802B5625}" type="presParOf" srcId="{D725AC0C-1CAB-4F6C-978C-ACB64EEDC317}" destId="{D35D710F-3983-4C60-BC72-41C49CAFFE6E}" srcOrd="0" destOrd="0" presId="urn:microsoft.com/office/officeart/2005/8/layout/process4"/>
    <dgm:cxn modelId="{EF691B9B-8F4A-4B6D-B309-8E829E4A696A}" type="presParOf" srcId="{D725AC0C-1CAB-4F6C-978C-ACB64EEDC317}" destId="{41EBF621-309B-4981-8095-CBE916126949}" srcOrd="1" destOrd="0" presId="urn:microsoft.com/office/officeart/2005/8/layout/process4"/>
    <dgm:cxn modelId="{79EA8F15-1670-461F-A360-7FD1985D7EBA}" type="presParOf" srcId="{D725AC0C-1CAB-4F6C-978C-ACB64EEDC317}" destId="{19BBE107-685D-41F7-945F-15EB255C6702}" srcOrd="2" destOrd="0" presId="urn:microsoft.com/office/officeart/2005/8/layout/process4"/>
    <dgm:cxn modelId="{19014933-15EE-496A-9857-3AA31E09A9A3}" type="presParOf" srcId="{19BBE107-685D-41F7-945F-15EB255C6702}" destId="{7D642FC4-4014-459E-8E24-E3104FDEC1B5}" srcOrd="0" destOrd="0" presId="urn:microsoft.com/office/officeart/2005/8/layout/process4"/>
    <dgm:cxn modelId="{E1AF8A21-1F34-44D1-B2B1-5D81065E5EB2}" type="presParOf" srcId="{19BBE107-685D-41F7-945F-15EB255C6702}" destId="{C3AC88B7-DBBE-41BD-9D5B-6A4D62A0D93F}" srcOrd="1" destOrd="0" presId="urn:microsoft.com/office/officeart/2005/8/layout/process4"/>
    <dgm:cxn modelId="{4F66E6C1-BCD9-4FC8-869E-6D694FFFE4BF}" type="presParOf" srcId="{19BBE107-685D-41F7-945F-15EB255C6702}" destId="{F932EDDE-82EA-499B-A066-8846E506CD3A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3BD24F-F66E-4B6E-9F66-937FAB0F93EC}" type="doc">
      <dgm:prSet loTypeId="urn:microsoft.com/office/officeart/2005/8/layout/cycle7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6594018-066E-4CED-BCB2-6717111FEA03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ДОО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FE397B-AC12-4247-B877-C46122BDB114}" type="parTrans" cxnId="{23C05D89-682F-497D-9742-811622DB9FF2}">
      <dgm:prSet/>
      <dgm:spPr/>
      <dgm:t>
        <a:bodyPr/>
        <a:lstStyle/>
        <a:p>
          <a:endParaRPr lang="ru-RU"/>
        </a:p>
      </dgm:t>
    </dgm:pt>
    <dgm:pt modelId="{DA16B366-A008-4413-AF48-5BB8AC6B1463}" type="sibTrans" cxnId="{23C05D89-682F-497D-9742-811622DB9FF2}">
      <dgm:prSet/>
      <dgm:spPr>
        <a:solidFill>
          <a:schemeClr val="bg1"/>
        </a:solidFill>
        <a:ln>
          <a:solidFill>
            <a:srgbClr val="096713"/>
          </a:solidFill>
        </a:ln>
      </dgm:spPr>
      <dgm:t>
        <a:bodyPr/>
        <a:lstStyle/>
        <a:p>
          <a:endParaRPr lang="ru-RU"/>
        </a:p>
      </dgm:t>
    </dgm:pt>
    <dgm:pt modelId="{160DF903-AA08-4487-94D0-5B18956757F2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НОО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1AE00A-8C1C-4B3E-BEC3-EC67B947E318}" type="parTrans" cxnId="{936DD66A-04C1-40A3-B083-17C8AB1921C9}">
      <dgm:prSet/>
      <dgm:spPr/>
      <dgm:t>
        <a:bodyPr/>
        <a:lstStyle/>
        <a:p>
          <a:endParaRPr lang="ru-RU"/>
        </a:p>
      </dgm:t>
    </dgm:pt>
    <dgm:pt modelId="{0B93847B-595C-40A6-A3DD-AF9F2F391332}" type="sibTrans" cxnId="{936DD66A-04C1-40A3-B083-17C8AB1921C9}">
      <dgm:prSet/>
      <dgm:spPr>
        <a:solidFill>
          <a:schemeClr val="bg1"/>
        </a:solidFill>
        <a:ln>
          <a:solidFill>
            <a:srgbClr val="096713"/>
          </a:solidFill>
        </a:ln>
      </dgm:spPr>
      <dgm:t>
        <a:bodyPr/>
        <a:lstStyle/>
        <a:p>
          <a:endParaRPr lang="ru-RU"/>
        </a:p>
      </dgm:t>
    </dgm:pt>
    <dgm:pt modelId="{731F357A-D014-4F9A-A15A-BA7E78649D7C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социальных партнеров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714BDF-371F-434E-9287-9FD08A29C95E}" type="parTrans" cxnId="{B842A994-DC25-420C-92E9-57BE2BEF011C}">
      <dgm:prSet/>
      <dgm:spPr/>
      <dgm:t>
        <a:bodyPr/>
        <a:lstStyle/>
        <a:p>
          <a:endParaRPr lang="ru-RU"/>
        </a:p>
      </dgm:t>
    </dgm:pt>
    <dgm:pt modelId="{AC5F7DDC-AF75-4E86-A297-B62220CE746F}" type="sibTrans" cxnId="{B842A994-DC25-420C-92E9-57BE2BEF011C}">
      <dgm:prSet/>
      <dgm:spPr>
        <a:solidFill>
          <a:schemeClr val="bg1"/>
        </a:solidFill>
        <a:ln>
          <a:solidFill>
            <a:srgbClr val="096713"/>
          </a:solidFill>
        </a:ln>
      </dgm:spPr>
      <dgm:t>
        <a:bodyPr/>
        <a:lstStyle/>
        <a:p>
          <a:endParaRPr lang="ru-RU"/>
        </a:p>
      </dgm:t>
    </dgm:pt>
    <dgm:pt modelId="{56DDC323-8714-4677-B589-D06A03EEFC6B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ОДОД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5BDBE62-83CA-46BF-BC2E-CEC8B33A1EBB}" type="parTrans" cxnId="{F499102D-40EF-4795-B3C2-857992B099EA}">
      <dgm:prSet/>
      <dgm:spPr/>
      <dgm:t>
        <a:bodyPr/>
        <a:lstStyle/>
        <a:p>
          <a:endParaRPr lang="ru-RU"/>
        </a:p>
      </dgm:t>
    </dgm:pt>
    <dgm:pt modelId="{CA5547AE-63E7-4E84-BB2B-2A5523BB79DC}" type="sibTrans" cxnId="{F499102D-40EF-4795-B3C2-857992B099EA}">
      <dgm:prSet/>
      <dgm:spPr>
        <a:solidFill>
          <a:schemeClr val="bg1"/>
        </a:solidFill>
        <a:ln>
          <a:solidFill>
            <a:srgbClr val="096713"/>
          </a:solidFill>
        </a:ln>
      </dgm:spPr>
      <dgm:t>
        <a:bodyPr/>
        <a:lstStyle/>
        <a:p>
          <a:endParaRPr lang="ru-RU"/>
        </a:p>
      </dgm:t>
    </dgm:pt>
    <dgm:pt modelId="{8B4C10E9-DBFD-4537-AE9B-5B6DB8D2DA52}" type="pres">
      <dgm:prSet presAssocID="{173BD24F-F66E-4B6E-9F66-937FAB0F93E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1BD3FF-3E8D-474D-BE78-8362534E2F5D}" type="pres">
      <dgm:prSet presAssocID="{C6594018-066E-4CED-BCB2-6717111FEA03}" presName="node" presStyleLbl="node1" presStyleIdx="0" presStyleCnt="4" custScaleX="118422" custScaleY="130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8FA053-DDAB-4F23-8AA1-00064007C04D}" type="pres">
      <dgm:prSet presAssocID="{DA16B366-A008-4413-AF48-5BB8AC6B1463}" presName="sibTrans" presStyleLbl="sibTrans2D1" presStyleIdx="0" presStyleCnt="4"/>
      <dgm:spPr/>
      <dgm:t>
        <a:bodyPr/>
        <a:lstStyle/>
        <a:p>
          <a:endParaRPr lang="ru-RU"/>
        </a:p>
      </dgm:t>
    </dgm:pt>
    <dgm:pt modelId="{1977E655-A2BF-4348-B8EA-9BFAE1D9C153}" type="pres">
      <dgm:prSet presAssocID="{DA16B366-A008-4413-AF48-5BB8AC6B1463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D50D509-8651-4AF6-B856-B1976892A18E}" type="pres">
      <dgm:prSet presAssocID="{160DF903-AA08-4487-94D0-5B18956757F2}" presName="node" presStyleLbl="node1" presStyleIdx="1" presStyleCnt="4" custScaleX="113627" custScaleY="1521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29840F-2C49-4991-A0B4-CC1F29015E92}" type="pres">
      <dgm:prSet presAssocID="{0B93847B-595C-40A6-A3DD-AF9F2F391332}" presName="sibTrans" presStyleLbl="sibTrans2D1" presStyleIdx="1" presStyleCnt="4"/>
      <dgm:spPr/>
      <dgm:t>
        <a:bodyPr/>
        <a:lstStyle/>
        <a:p>
          <a:endParaRPr lang="ru-RU"/>
        </a:p>
      </dgm:t>
    </dgm:pt>
    <dgm:pt modelId="{CD57FDC9-3494-4E11-AD69-19E0846D5CB4}" type="pres">
      <dgm:prSet presAssocID="{0B93847B-595C-40A6-A3DD-AF9F2F391332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CF3E134-3E4E-454B-B5F4-5B68820F150D}" type="pres">
      <dgm:prSet presAssocID="{731F357A-D014-4F9A-A15A-BA7E78649D7C}" presName="node" presStyleLbl="node1" presStyleIdx="2" presStyleCnt="4" custScaleX="122055" custScaleY="133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AE7B5-9810-4C76-95A3-921BA49D3857}" type="pres">
      <dgm:prSet presAssocID="{AC5F7DDC-AF75-4E86-A297-B62220CE746F}" presName="sibTrans" presStyleLbl="sibTrans2D1" presStyleIdx="2" presStyleCnt="4"/>
      <dgm:spPr/>
      <dgm:t>
        <a:bodyPr/>
        <a:lstStyle/>
        <a:p>
          <a:endParaRPr lang="ru-RU"/>
        </a:p>
      </dgm:t>
    </dgm:pt>
    <dgm:pt modelId="{C9B36E27-C972-4365-8E29-C01BDCAEE791}" type="pres">
      <dgm:prSet presAssocID="{AC5F7DDC-AF75-4E86-A297-B62220CE746F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B7039E2C-E446-4F91-8625-B6FB8092B54D}" type="pres">
      <dgm:prSet presAssocID="{56DDC323-8714-4677-B589-D06A03EEFC6B}" presName="node" presStyleLbl="node1" presStyleIdx="3" presStyleCnt="4" custScaleX="115478" custScaleY="148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C1E46A-E27A-4778-9D4F-E692330D1226}" type="pres">
      <dgm:prSet presAssocID="{CA5547AE-63E7-4E84-BB2B-2A5523BB79DC}" presName="sibTrans" presStyleLbl="sibTrans2D1" presStyleIdx="3" presStyleCnt="4"/>
      <dgm:spPr/>
      <dgm:t>
        <a:bodyPr/>
        <a:lstStyle/>
        <a:p>
          <a:endParaRPr lang="ru-RU"/>
        </a:p>
      </dgm:t>
    </dgm:pt>
    <dgm:pt modelId="{75A8EB96-ED30-4573-8DA6-AE4C22874E72}" type="pres">
      <dgm:prSet presAssocID="{CA5547AE-63E7-4E84-BB2B-2A5523BB79DC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3ACD30AD-99DB-477B-AE3E-A89816F45EFC}" type="presOf" srcId="{731F357A-D014-4F9A-A15A-BA7E78649D7C}" destId="{8CF3E134-3E4E-454B-B5F4-5B68820F150D}" srcOrd="0" destOrd="0" presId="urn:microsoft.com/office/officeart/2005/8/layout/cycle7"/>
    <dgm:cxn modelId="{6285E924-149D-490B-8172-1413E65A02D8}" type="presOf" srcId="{173BD24F-F66E-4B6E-9F66-937FAB0F93EC}" destId="{8B4C10E9-DBFD-4537-AE9B-5B6DB8D2DA52}" srcOrd="0" destOrd="0" presId="urn:microsoft.com/office/officeart/2005/8/layout/cycle7"/>
    <dgm:cxn modelId="{F499102D-40EF-4795-B3C2-857992B099EA}" srcId="{173BD24F-F66E-4B6E-9F66-937FAB0F93EC}" destId="{56DDC323-8714-4677-B589-D06A03EEFC6B}" srcOrd="3" destOrd="0" parTransId="{D5BDBE62-83CA-46BF-BC2E-CEC8B33A1EBB}" sibTransId="{CA5547AE-63E7-4E84-BB2B-2A5523BB79DC}"/>
    <dgm:cxn modelId="{006851E2-54FD-4C65-992F-29102D506DC4}" type="presOf" srcId="{0B93847B-595C-40A6-A3DD-AF9F2F391332}" destId="{DC29840F-2C49-4991-A0B4-CC1F29015E92}" srcOrd="0" destOrd="0" presId="urn:microsoft.com/office/officeart/2005/8/layout/cycle7"/>
    <dgm:cxn modelId="{23C05D89-682F-497D-9742-811622DB9FF2}" srcId="{173BD24F-F66E-4B6E-9F66-937FAB0F93EC}" destId="{C6594018-066E-4CED-BCB2-6717111FEA03}" srcOrd="0" destOrd="0" parTransId="{4EFE397B-AC12-4247-B877-C46122BDB114}" sibTransId="{DA16B366-A008-4413-AF48-5BB8AC6B1463}"/>
    <dgm:cxn modelId="{65C61849-FE1E-4563-AB80-0E628BE871CB}" type="presOf" srcId="{CA5547AE-63E7-4E84-BB2B-2A5523BB79DC}" destId="{5AC1E46A-E27A-4778-9D4F-E692330D1226}" srcOrd="0" destOrd="0" presId="urn:microsoft.com/office/officeart/2005/8/layout/cycle7"/>
    <dgm:cxn modelId="{936DD66A-04C1-40A3-B083-17C8AB1921C9}" srcId="{173BD24F-F66E-4B6E-9F66-937FAB0F93EC}" destId="{160DF903-AA08-4487-94D0-5B18956757F2}" srcOrd="1" destOrd="0" parTransId="{491AE00A-8C1C-4B3E-BEC3-EC67B947E318}" sibTransId="{0B93847B-595C-40A6-A3DD-AF9F2F391332}"/>
    <dgm:cxn modelId="{A23D5CAE-530F-4EAF-BD2C-0455F9DFB91B}" type="presOf" srcId="{0B93847B-595C-40A6-A3DD-AF9F2F391332}" destId="{CD57FDC9-3494-4E11-AD69-19E0846D5CB4}" srcOrd="1" destOrd="0" presId="urn:microsoft.com/office/officeart/2005/8/layout/cycle7"/>
    <dgm:cxn modelId="{1CBE35E5-DB9C-4834-8B0D-7083BDA9AE15}" type="presOf" srcId="{CA5547AE-63E7-4E84-BB2B-2A5523BB79DC}" destId="{75A8EB96-ED30-4573-8DA6-AE4C22874E72}" srcOrd="1" destOrd="0" presId="urn:microsoft.com/office/officeart/2005/8/layout/cycle7"/>
    <dgm:cxn modelId="{445EFC85-014F-4983-A161-58CE7A2B0233}" type="presOf" srcId="{160DF903-AA08-4487-94D0-5B18956757F2}" destId="{2D50D509-8651-4AF6-B856-B1976892A18E}" srcOrd="0" destOrd="0" presId="urn:microsoft.com/office/officeart/2005/8/layout/cycle7"/>
    <dgm:cxn modelId="{5A3975BB-D3EC-467E-858C-241C7F5D50BA}" type="presOf" srcId="{C6594018-066E-4CED-BCB2-6717111FEA03}" destId="{EB1BD3FF-3E8D-474D-BE78-8362534E2F5D}" srcOrd="0" destOrd="0" presId="urn:microsoft.com/office/officeart/2005/8/layout/cycle7"/>
    <dgm:cxn modelId="{B7833727-E4B0-421F-8E98-D3F84DF3BB8C}" type="presOf" srcId="{AC5F7DDC-AF75-4E86-A297-B62220CE746F}" destId="{C9B36E27-C972-4365-8E29-C01BDCAEE791}" srcOrd="1" destOrd="0" presId="urn:microsoft.com/office/officeart/2005/8/layout/cycle7"/>
    <dgm:cxn modelId="{B842A994-DC25-420C-92E9-57BE2BEF011C}" srcId="{173BD24F-F66E-4B6E-9F66-937FAB0F93EC}" destId="{731F357A-D014-4F9A-A15A-BA7E78649D7C}" srcOrd="2" destOrd="0" parTransId="{74714BDF-371F-434E-9287-9FD08A29C95E}" sibTransId="{AC5F7DDC-AF75-4E86-A297-B62220CE746F}"/>
    <dgm:cxn modelId="{AC00D30E-73A9-4386-AE1A-EB9F8904867E}" type="presOf" srcId="{DA16B366-A008-4413-AF48-5BB8AC6B1463}" destId="{6F8FA053-DDAB-4F23-8AA1-00064007C04D}" srcOrd="0" destOrd="0" presId="urn:microsoft.com/office/officeart/2005/8/layout/cycle7"/>
    <dgm:cxn modelId="{F06F514E-8AA0-4D80-A5A6-9748343883EC}" type="presOf" srcId="{AC5F7DDC-AF75-4E86-A297-B62220CE746F}" destId="{991AE7B5-9810-4C76-95A3-921BA49D3857}" srcOrd="0" destOrd="0" presId="urn:microsoft.com/office/officeart/2005/8/layout/cycle7"/>
    <dgm:cxn modelId="{4758FD42-3A5B-4077-B899-CF06EE8301E3}" type="presOf" srcId="{DA16B366-A008-4413-AF48-5BB8AC6B1463}" destId="{1977E655-A2BF-4348-B8EA-9BFAE1D9C153}" srcOrd="1" destOrd="0" presId="urn:microsoft.com/office/officeart/2005/8/layout/cycle7"/>
    <dgm:cxn modelId="{38C79F87-F1AF-4073-8D82-B991C8E69DD0}" type="presOf" srcId="{56DDC323-8714-4677-B589-D06A03EEFC6B}" destId="{B7039E2C-E446-4F91-8625-B6FB8092B54D}" srcOrd="0" destOrd="0" presId="urn:microsoft.com/office/officeart/2005/8/layout/cycle7"/>
    <dgm:cxn modelId="{E45E5142-7016-46C9-91F6-A89137472029}" type="presParOf" srcId="{8B4C10E9-DBFD-4537-AE9B-5B6DB8D2DA52}" destId="{EB1BD3FF-3E8D-474D-BE78-8362534E2F5D}" srcOrd="0" destOrd="0" presId="urn:microsoft.com/office/officeart/2005/8/layout/cycle7"/>
    <dgm:cxn modelId="{68DF65F1-3A38-49E2-9209-4D335F9048BF}" type="presParOf" srcId="{8B4C10E9-DBFD-4537-AE9B-5B6DB8D2DA52}" destId="{6F8FA053-DDAB-4F23-8AA1-00064007C04D}" srcOrd="1" destOrd="0" presId="urn:microsoft.com/office/officeart/2005/8/layout/cycle7"/>
    <dgm:cxn modelId="{A386E9E2-779B-4C05-9B98-7F2487878040}" type="presParOf" srcId="{6F8FA053-DDAB-4F23-8AA1-00064007C04D}" destId="{1977E655-A2BF-4348-B8EA-9BFAE1D9C153}" srcOrd="0" destOrd="0" presId="urn:microsoft.com/office/officeart/2005/8/layout/cycle7"/>
    <dgm:cxn modelId="{A275B9F4-D3E8-495A-A8C5-C58F2975F3BA}" type="presParOf" srcId="{8B4C10E9-DBFD-4537-AE9B-5B6DB8D2DA52}" destId="{2D50D509-8651-4AF6-B856-B1976892A18E}" srcOrd="2" destOrd="0" presId="urn:microsoft.com/office/officeart/2005/8/layout/cycle7"/>
    <dgm:cxn modelId="{70758834-74F4-42A2-A083-042CC7E6E00E}" type="presParOf" srcId="{8B4C10E9-DBFD-4537-AE9B-5B6DB8D2DA52}" destId="{DC29840F-2C49-4991-A0B4-CC1F29015E92}" srcOrd="3" destOrd="0" presId="urn:microsoft.com/office/officeart/2005/8/layout/cycle7"/>
    <dgm:cxn modelId="{3439C3CE-5533-43AC-944A-1A8756C1DF08}" type="presParOf" srcId="{DC29840F-2C49-4991-A0B4-CC1F29015E92}" destId="{CD57FDC9-3494-4E11-AD69-19E0846D5CB4}" srcOrd="0" destOrd="0" presId="urn:microsoft.com/office/officeart/2005/8/layout/cycle7"/>
    <dgm:cxn modelId="{66C79F75-F4C6-4209-9476-9678D04F87B6}" type="presParOf" srcId="{8B4C10E9-DBFD-4537-AE9B-5B6DB8D2DA52}" destId="{8CF3E134-3E4E-454B-B5F4-5B68820F150D}" srcOrd="4" destOrd="0" presId="urn:microsoft.com/office/officeart/2005/8/layout/cycle7"/>
    <dgm:cxn modelId="{386E9322-17C6-4BEE-8118-608593759503}" type="presParOf" srcId="{8B4C10E9-DBFD-4537-AE9B-5B6DB8D2DA52}" destId="{991AE7B5-9810-4C76-95A3-921BA49D3857}" srcOrd="5" destOrd="0" presId="urn:microsoft.com/office/officeart/2005/8/layout/cycle7"/>
    <dgm:cxn modelId="{6B56B3E7-CCED-4EDC-AC0E-370CD2D8118A}" type="presParOf" srcId="{991AE7B5-9810-4C76-95A3-921BA49D3857}" destId="{C9B36E27-C972-4365-8E29-C01BDCAEE791}" srcOrd="0" destOrd="0" presId="urn:microsoft.com/office/officeart/2005/8/layout/cycle7"/>
    <dgm:cxn modelId="{CB611304-923F-4898-BE29-F1764668B16B}" type="presParOf" srcId="{8B4C10E9-DBFD-4537-AE9B-5B6DB8D2DA52}" destId="{B7039E2C-E446-4F91-8625-B6FB8092B54D}" srcOrd="6" destOrd="0" presId="urn:microsoft.com/office/officeart/2005/8/layout/cycle7"/>
    <dgm:cxn modelId="{C067A0F6-686F-4E03-BB0B-E0793DD6AFB1}" type="presParOf" srcId="{8B4C10E9-DBFD-4537-AE9B-5B6DB8D2DA52}" destId="{5AC1E46A-E27A-4778-9D4F-E692330D1226}" srcOrd="7" destOrd="0" presId="urn:microsoft.com/office/officeart/2005/8/layout/cycle7"/>
    <dgm:cxn modelId="{715E6C19-8B59-4FC6-9E47-7387A0650412}" type="presParOf" srcId="{5AC1E46A-E27A-4778-9D4F-E692330D1226}" destId="{75A8EB96-ED30-4573-8DA6-AE4C22874E72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452FD2F-697B-4FFF-910E-CAE7B332EC36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EEA880F-4653-4F79-AE83-007DD9916E81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4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ОБОБЩАЮЩИЙ</a:t>
          </a:r>
          <a:endParaRPr lang="ru-RU" sz="40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4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(июнь - декабрь 2015 г.)</a:t>
          </a:r>
          <a:endParaRPr lang="ru-RU" sz="4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30C892-4B71-4396-B7FB-A2D365A98176}" type="parTrans" cxnId="{75308F73-A7D9-4332-B66A-9021FF5B839C}">
      <dgm:prSet/>
      <dgm:spPr/>
      <dgm:t>
        <a:bodyPr/>
        <a:lstStyle/>
        <a:p>
          <a:endParaRPr lang="ru-RU"/>
        </a:p>
      </dgm:t>
    </dgm:pt>
    <dgm:pt modelId="{901F52C1-E52D-4795-82B8-3EDFB21F1A58}" type="sibTrans" cxnId="{75308F73-A7D9-4332-B66A-9021FF5B839C}">
      <dgm:prSet/>
      <dgm:spPr/>
      <dgm:t>
        <a:bodyPr/>
        <a:lstStyle/>
        <a:p>
          <a:endParaRPr lang="ru-RU"/>
        </a:p>
      </dgm:t>
    </dgm:pt>
    <dgm:pt modelId="{83127E4F-5F7F-4B60-821A-CB40F78C4DD9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мероприятий, направленных на практическое внедрение и распространение полученных результатов </a:t>
          </a:r>
          <a:endParaRPr lang="ru-RU" sz="24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0DD530E-5B97-4607-BCD8-257D78A6EAFA}" type="parTrans" cxnId="{03C4018F-DFCB-4806-A0CD-BB9131931606}">
      <dgm:prSet/>
      <dgm:spPr/>
      <dgm:t>
        <a:bodyPr/>
        <a:lstStyle/>
        <a:p>
          <a:endParaRPr lang="ru-RU"/>
        </a:p>
      </dgm:t>
    </dgm:pt>
    <dgm:pt modelId="{566984B0-A431-49C9-BE29-235D45AC21B5}" type="sibTrans" cxnId="{03C4018F-DFCB-4806-A0CD-BB9131931606}">
      <dgm:prSet/>
      <dgm:spPr/>
      <dgm:t>
        <a:bodyPr/>
        <a:lstStyle/>
        <a:p>
          <a:endParaRPr lang="ru-RU"/>
        </a:p>
      </dgm:t>
    </dgm:pt>
    <dgm:pt modelId="{3335D85F-F410-47B4-8E89-8BF5BDE2581F}">
      <dgm:prSet phldrT="[Текст]" custT="1"/>
      <dgm:spPr>
        <a:ln>
          <a:solidFill>
            <a:srgbClr val="096713">
              <a:alpha val="90000"/>
            </a:srgbClr>
          </a:solidFill>
        </a:ln>
      </dgm:spPr>
      <dgm:t>
        <a:bodyPr/>
        <a:lstStyle/>
        <a:p>
          <a:r>
            <a:rPr lang="ru-RU" sz="24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Анализ достижения цели и решения задач, обозначенных в инновационном проекте</a:t>
          </a:r>
          <a:endParaRPr lang="ru-RU" sz="2400" b="1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D99E29-D9BD-40C4-8F30-95625B6FB694}" type="parTrans" cxnId="{4644D0C5-894D-49A8-8522-3B24EB2BC2A0}">
      <dgm:prSet/>
      <dgm:spPr/>
      <dgm:t>
        <a:bodyPr/>
        <a:lstStyle/>
        <a:p>
          <a:endParaRPr lang="ru-RU"/>
        </a:p>
      </dgm:t>
    </dgm:pt>
    <dgm:pt modelId="{1F3A14F5-EF43-49DD-8B6E-D69154BFAD7C}" type="sibTrans" cxnId="{4644D0C5-894D-49A8-8522-3B24EB2BC2A0}">
      <dgm:prSet/>
      <dgm:spPr/>
      <dgm:t>
        <a:bodyPr/>
        <a:lstStyle/>
        <a:p>
          <a:endParaRPr lang="ru-RU"/>
        </a:p>
      </dgm:t>
    </dgm:pt>
    <dgm:pt modelId="{E4BC39CB-C8A5-4E6A-A73C-3C67A61C1E3A}" type="pres">
      <dgm:prSet presAssocID="{0452FD2F-697B-4FFF-910E-CAE7B332EC3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25AC0C-1CAB-4F6C-978C-ACB64EEDC317}" type="pres">
      <dgm:prSet presAssocID="{EEEA880F-4653-4F79-AE83-007DD9916E81}" presName="boxAndChildren" presStyleCnt="0"/>
      <dgm:spPr/>
    </dgm:pt>
    <dgm:pt modelId="{D35D710F-3983-4C60-BC72-41C49CAFFE6E}" type="pres">
      <dgm:prSet presAssocID="{EEEA880F-4653-4F79-AE83-007DD9916E81}" presName="parentTextBox" presStyleLbl="node1" presStyleIdx="0" presStyleCnt="1"/>
      <dgm:spPr/>
      <dgm:t>
        <a:bodyPr/>
        <a:lstStyle/>
        <a:p>
          <a:endParaRPr lang="ru-RU"/>
        </a:p>
      </dgm:t>
    </dgm:pt>
    <dgm:pt modelId="{41EBF621-309B-4981-8095-CBE916126949}" type="pres">
      <dgm:prSet presAssocID="{EEEA880F-4653-4F79-AE83-007DD9916E81}" presName="entireBox" presStyleLbl="node1" presStyleIdx="0" presStyleCnt="1" custLinFactNeighborY="-3308"/>
      <dgm:spPr/>
      <dgm:t>
        <a:bodyPr/>
        <a:lstStyle/>
        <a:p>
          <a:endParaRPr lang="ru-RU"/>
        </a:p>
      </dgm:t>
    </dgm:pt>
    <dgm:pt modelId="{19BBE107-685D-41F7-945F-15EB255C6702}" type="pres">
      <dgm:prSet presAssocID="{EEEA880F-4653-4F79-AE83-007DD9916E81}" presName="descendantBox" presStyleCnt="0"/>
      <dgm:spPr/>
    </dgm:pt>
    <dgm:pt modelId="{7D642FC4-4014-459E-8E24-E3104FDEC1B5}" type="pres">
      <dgm:prSet presAssocID="{83127E4F-5F7F-4B60-821A-CB40F78C4DD9}" presName="childTextBox" presStyleLbl="fgAccFollowNode1" presStyleIdx="0" presStyleCnt="2" custLinFactNeighborY="-1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AC88B7-DBBE-41BD-9D5B-6A4D62A0D93F}" type="pres">
      <dgm:prSet presAssocID="{3335D85F-F410-47B4-8E89-8BF5BDE2581F}" presName="childTextBox" presStyleLbl="fgAccFollowNode1" presStyleIdx="1" presStyleCnt="2" custLinFactNeighborX="0" custLinFactNeighborY="-1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5FE7D6-3883-4D10-8CA9-D9ED3D7150F3}" type="presOf" srcId="{3335D85F-F410-47B4-8E89-8BF5BDE2581F}" destId="{C3AC88B7-DBBE-41BD-9D5B-6A4D62A0D93F}" srcOrd="0" destOrd="0" presId="urn:microsoft.com/office/officeart/2005/8/layout/process4"/>
    <dgm:cxn modelId="{472ABC2B-5529-49AB-AB49-E8FE0DADB3B5}" type="presOf" srcId="{EEEA880F-4653-4F79-AE83-007DD9916E81}" destId="{41EBF621-309B-4981-8095-CBE916126949}" srcOrd="1" destOrd="0" presId="urn:microsoft.com/office/officeart/2005/8/layout/process4"/>
    <dgm:cxn modelId="{75308F73-A7D9-4332-B66A-9021FF5B839C}" srcId="{0452FD2F-697B-4FFF-910E-CAE7B332EC36}" destId="{EEEA880F-4653-4F79-AE83-007DD9916E81}" srcOrd="0" destOrd="0" parTransId="{3E30C892-4B71-4396-B7FB-A2D365A98176}" sibTransId="{901F52C1-E52D-4795-82B8-3EDFB21F1A58}"/>
    <dgm:cxn modelId="{A6CA966C-2714-48DA-8CEF-290081845A79}" type="presOf" srcId="{0452FD2F-697B-4FFF-910E-CAE7B332EC36}" destId="{E4BC39CB-C8A5-4E6A-A73C-3C67A61C1E3A}" srcOrd="0" destOrd="0" presId="urn:microsoft.com/office/officeart/2005/8/layout/process4"/>
    <dgm:cxn modelId="{598C0801-8C55-4B59-9192-8DF5B5E113C5}" type="presOf" srcId="{83127E4F-5F7F-4B60-821A-CB40F78C4DD9}" destId="{7D642FC4-4014-459E-8E24-E3104FDEC1B5}" srcOrd="0" destOrd="0" presId="urn:microsoft.com/office/officeart/2005/8/layout/process4"/>
    <dgm:cxn modelId="{03C4018F-DFCB-4806-A0CD-BB9131931606}" srcId="{EEEA880F-4653-4F79-AE83-007DD9916E81}" destId="{83127E4F-5F7F-4B60-821A-CB40F78C4DD9}" srcOrd="0" destOrd="0" parTransId="{00DD530E-5B97-4607-BCD8-257D78A6EAFA}" sibTransId="{566984B0-A431-49C9-BE29-235D45AC21B5}"/>
    <dgm:cxn modelId="{4644D0C5-894D-49A8-8522-3B24EB2BC2A0}" srcId="{EEEA880F-4653-4F79-AE83-007DD9916E81}" destId="{3335D85F-F410-47B4-8E89-8BF5BDE2581F}" srcOrd="1" destOrd="0" parTransId="{B6D99E29-D9BD-40C4-8F30-95625B6FB694}" sibTransId="{1F3A14F5-EF43-49DD-8B6E-D69154BFAD7C}"/>
    <dgm:cxn modelId="{E078CC5A-E087-401C-99D1-A277885F0D97}" type="presOf" srcId="{EEEA880F-4653-4F79-AE83-007DD9916E81}" destId="{D35D710F-3983-4C60-BC72-41C49CAFFE6E}" srcOrd="0" destOrd="0" presId="urn:microsoft.com/office/officeart/2005/8/layout/process4"/>
    <dgm:cxn modelId="{DC901A84-89EA-4A32-9F7D-884178D7BB72}" type="presParOf" srcId="{E4BC39CB-C8A5-4E6A-A73C-3C67A61C1E3A}" destId="{D725AC0C-1CAB-4F6C-978C-ACB64EEDC317}" srcOrd="0" destOrd="0" presId="urn:microsoft.com/office/officeart/2005/8/layout/process4"/>
    <dgm:cxn modelId="{4602C73D-6946-412A-8930-B31BD65C7E9C}" type="presParOf" srcId="{D725AC0C-1CAB-4F6C-978C-ACB64EEDC317}" destId="{D35D710F-3983-4C60-BC72-41C49CAFFE6E}" srcOrd="0" destOrd="0" presId="urn:microsoft.com/office/officeart/2005/8/layout/process4"/>
    <dgm:cxn modelId="{A1033BC7-D100-416B-AE8A-E0F7B9C9102B}" type="presParOf" srcId="{D725AC0C-1CAB-4F6C-978C-ACB64EEDC317}" destId="{41EBF621-309B-4981-8095-CBE916126949}" srcOrd="1" destOrd="0" presId="urn:microsoft.com/office/officeart/2005/8/layout/process4"/>
    <dgm:cxn modelId="{E8F944B8-6F28-49B1-98EA-57C729BBC17C}" type="presParOf" srcId="{D725AC0C-1CAB-4F6C-978C-ACB64EEDC317}" destId="{19BBE107-685D-41F7-945F-15EB255C6702}" srcOrd="2" destOrd="0" presId="urn:microsoft.com/office/officeart/2005/8/layout/process4"/>
    <dgm:cxn modelId="{8B06974F-6355-42F0-9FDE-C174531ED5E0}" type="presParOf" srcId="{19BBE107-685D-41F7-945F-15EB255C6702}" destId="{7D642FC4-4014-459E-8E24-E3104FDEC1B5}" srcOrd="0" destOrd="0" presId="urn:microsoft.com/office/officeart/2005/8/layout/process4"/>
    <dgm:cxn modelId="{4D51031F-83DB-4775-842B-8F06F227AC6F}" type="presParOf" srcId="{19BBE107-685D-41F7-945F-15EB255C6702}" destId="{C3AC88B7-DBBE-41BD-9D5B-6A4D62A0D93F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18A8D-46E5-43E1-BA87-3B274ADA6310}">
      <dsp:nvSpPr>
        <dsp:cNvPr id="0" name=""/>
        <dsp:cNvSpPr/>
      </dsp:nvSpPr>
      <dsp:spPr>
        <a:xfrm>
          <a:off x="80884" y="4365077"/>
          <a:ext cx="8883598" cy="2248433"/>
        </a:xfrm>
        <a:prstGeom prst="flowChartAlternateProcess">
          <a:avLst/>
        </a:prstGeom>
        <a:solidFill>
          <a:schemeClr val="accent2">
            <a:lumMod val="40000"/>
            <a:lumOff val="6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Проект «Разработка содержания и создание условий для реализации образовательной программы «Юный эколог Кубани» как регионального компонента ООП ДО</a:t>
          </a:r>
          <a:endParaRPr lang="ru-RU" sz="35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0641" y="4474834"/>
        <a:ext cx="8664084" cy="2028919"/>
      </dsp:txXfrm>
    </dsp:sp>
    <dsp:sp modelId="{1460A208-2DEF-4EA5-B62D-627C21AEEDE3}">
      <dsp:nvSpPr>
        <dsp:cNvPr id="0" name=""/>
        <dsp:cNvSpPr/>
      </dsp:nvSpPr>
      <dsp:spPr>
        <a:xfrm rot="13136662">
          <a:off x="1091647" y="3181555"/>
          <a:ext cx="2239270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CDBE525-68F7-4BD1-B24A-5121AC97C620}">
      <dsp:nvSpPr>
        <dsp:cNvPr id="0" name=""/>
        <dsp:cNvSpPr/>
      </dsp:nvSpPr>
      <dsp:spPr>
        <a:xfrm>
          <a:off x="179516" y="1988835"/>
          <a:ext cx="2345436" cy="187634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Федеральный государственный образовательный стандарт</a:t>
          </a:r>
          <a:endParaRPr lang="ru-RU" sz="18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34472" y="2043791"/>
        <a:ext cx="2235524" cy="1766436"/>
      </dsp:txXfrm>
    </dsp:sp>
    <dsp:sp modelId="{9D10370D-091A-4CD2-97D1-1FE5DAA1DBAA}">
      <dsp:nvSpPr>
        <dsp:cNvPr id="0" name=""/>
        <dsp:cNvSpPr/>
      </dsp:nvSpPr>
      <dsp:spPr>
        <a:xfrm rot="15194635">
          <a:off x="1947786" y="2207106"/>
          <a:ext cx="3385229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C2D7F97-2090-48FA-B13A-20540C0058B7}">
      <dsp:nvSpPr>
        <dsp:cNvPr id="0" name=""/>
        <dsp:cNvSpPr/>
      </dsp:nvSpPr>
      <dsp:spPr>
        <a:xfrm>
          <a:off x="1588827" y="0"/>
          <a:ext cx="3127193" cy="187634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Основы государственной политики в области экологического развития России на период до 2030г. от 30.04.2012г.</a:t>
          </a:r>
          <a:endParaRPr lang="ru-RU" sz="18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643783" y="54956"/>
        <a:ext cx="3017281" cy="1766436"/>
      </dsp:txXfrm>
    </dsp:sp>
    <dsp:sp modelId="{CD6CBEF6-3E2E-429C-AFD6-F4BB08CC8784}">
      <dsp:nvSpPr>
        <dsp:cNvPr id="0" name=""/>
        <dsp:cNvSpPr/>
      </dsp:nvSpPr>
      <dsp:spPr>
        <a:xfrm rot="17741187">
          <a:off x="4129900" y="2209463"/>
          <a:ext cx="3602178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CFE1D0D-7F41-4468-AEFF-BCA3FFC29F46}">
      <dsp:nvSpPr>
        <dsp:cNvPr id="0" name=""/>
        <dsp:cNvSpPr/>
      </dsp:nvSpPr>
      <dsp:spPr>
        <a:xfrm>
          <a:off x="5076063" y="0"/>
          <a:ext cx="3271203" cy="187634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Закон Краснодарского края «Об экологическом образовании, просвещении и формировании экологической культуры населения Краснодарского края»</a:t>
          </a:r>
          <a:endParaRPr lang="ru-RU" sz="1800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31019" y="54956"/>
        <a:ext cx="3161291" cy="1766436"/>
      </dsp:txXfrm>
    </dsp:sp>
    <dsp:sp modelId="{9B5F4D8F-3A2E-4DF9-8FEF-113065926E6C}">
      <dsp:nvSpPr>
        <dsp:cNvPr id="0" name=""/>
        <dsp:cNvSpPr/>
      </dsp:nvSpPr>
      <dsp:spPr>
        <a:xfrm rot="19382770">
          <a:off x="5817516" y="3170360"/>
          <a:ext cx="2239627" cy="70363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C2F6AC1-8582-4AE8-BBBC-5F3121222FE3}">
      <dsp:nvSpPr>
        <dsp:cNvPr id="0" name=""/>
        <dsp:cNvSpPr/>
      </dsp:nvSpPr>
      <dsp:spPr>
        <a:xfrm>
          <a:off x="6660239" y="2060829"/>
          <a:ext cx="2345436" cy="187634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Муниципальная программа </a:t>
          </a:r>
          <a:r>
            <a:rPr lang="ru-RU" sz="1800" b="1" kern="1200" dirty="0" err="1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г.Сочи</a:t>
          </a:r>
          <a:r>
            <a:rPr lang="ru-RU" sz="18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«Развитие отрасли образования города Сочи» на 2014-2016 гг.</a:t>
          </a:r>
          <a:endParaRPr lang="ru-RU" sz="1800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715195" y="2115785"/>
        <a:ext cx="2235524" cy="17664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8E6342-902D-4F9C-997F-6E47711B394B}">
      <dsp:nvSpPr>
        <dsp:cNvPr id="0" name=""/>
        <dsp:cNvSpPr/>
      </dsp:nvSpPr>
      <dsp:spPr>
        <a:xfrm rot="5400000">
          <a:off x="573618" y="928955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FEB2A4C-C070-40E1-904C-1F87F00881D8}">
      <dsp:nvSpPr>
        <dsp:cNvPr id="0" name=""/>
        <dsp:cNvSpPr/>
      </dsp:nvSpPr>
      <dsp:spPr>
        <a:xfrm>
          <a:off x="906065" y="1399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Ресурсный центр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0236" y="35570"/>
        <a:ext cx="1876155" cy="1098356"/>
      </dsp:txXfrm>
    </dsp:sp>
    <dsp:sp modelId="{FF6EF148-3653-4BA2-B07A-FD1FD04FDB7A}">
      <dsp:nvSpPr>
        <dsp:cNvPr id="0" name=""/>
        <dsp:cNvSpPr/>
      </dsp:nvSpPr>
      <dsp:spPr>
        <a:xfrm rot="5400000">
          <a:off x="573618" y="2387328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496623C-3D3E-4F76-ACC9-1A6B6DF54C13}">
      <dsp:nvSpPr>
        <dsp:cNvPr id="0" name=""/>
        <dsp:cNvSpPr/>
      </dsp:nvSpPr>
      <dsp:spPr>
        <a:xfrm>
          <a:off x="906065" y="1459772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Программное обеспечение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0236" y="1493943"/>
        <a:ext cx="1876155" cy="1098356"/>
      </dsp:txXfrm>
    </dsp:sp>
    <dsp:sp modelId="{E2A5BDA2-DD87-4115-B010-DD0915B56B7D}">
      <dsp:nvSpPr>
        <dsp:cNvPr id="0" name=""/>
        <dsp:cNvSpPr/>
      </dsp:nvSpPr>
      <dsp:spPr>
        <a:xfrm rot="5400000">
          <a:off x="573618" y="3845701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033C031-43E6-4F0C-990B-58B1AD68A054}">
      <dsp:nvSpPr>
        <dsp:cNvPr id="0" name=""/>
        <dsp:cNvSpPr/>
      </dsp:nvSpPr>
      <dsp:spPr>
        <a:xfrm>
          <a:off x="906065" y="2918145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Консультационный пункт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0236" y="2952316"/>
        <a:ext cx="1876155" cy="1098356"/>
      </dsp:txXfrm>
    </dsp:sp>
    <dsp:sp modelId="{8789BD70-144F-498D-BFEE-CF0672F22D9C}">
      <dsp:nvSpPr>
        <dsp:cNvPr id="0" name=""/>
        <dsp:cNvSpPr/>
      </dsp:nvSpPr>
      <dsp:spPr>
        <a:xfrm>
          <a:off x="1302805" y="4574887"/>
          <a:ext cx="2578341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8CD9C3C-84B7-4AAD-A7AB-31F63F550636}">
      <dsp:nvSpPr>
        <dsp:cNvPr id="0" name=""/>
        <dsp:cNvSpPr/>
      </dsp:nvSpPr>
      <dsp:spPr>
        <a:xfrm>
          <a:off x="906065" y="4376518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Технические средства обучения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0236" y="4410689"/>
        <a:ext cx="1876155" cy="1098356"/>
      </dsp:txXfrm>
    </dsp:sp>
    <dsp:sp modelId="{C7EE96DE-06F4-483C-A376-C52B38D5C473}">
      <dsp:nvSpPr>
        <dsp:cNvPr id="0" name=""/>
        <dsp:cNvSpPr/>
      </dsp:nvSpPr>
      <dsp:spPr>
        <a:xfrm rot="16200000">
          <a:off x="3159800" y="3845701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7FDC123-8481-4D1C-A854-560EFB3AD16E}">
      <dsp:nvSpPr>
        <dsp:cNvPr id="0" name=""/>
        <dsp:cNvSpPr/>
      </dsp:nvSpPr>
      <dsp:spPr>
        <a:xfrm>
          <a:off x="3492247" y="4376518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Экологический кабинет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6418" y="4410689"/>
        <a:ext cx="1876155" cy="1098356"/>
      </dsp:txXfrm>
    </dsp:sp>
    <dsp:sp modelId="{79464689-8527-40ED-A91E-862F5ADD50AF}">
      <dsp:nvSpPr>
        <dsp:cNvPr id="0" name=""/>
        <dsp:cNvSpPr/>
      </dsp:nvSpPr>
      <dsp:spPr>
        <a:xfrm rot="16200000">
          <a:off x="3159800" y="2387328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456F24B-4FFA-4A61-A8F3-1A730F7AC521}">
      <dsp:nvSpPr>
        <dsp:cNvPr id="0" name=""/>
        <dsp:cNvSpPr/>
      </dsp:nvSpPr>
      <dsp:spPr>
        <a:xfrm>
          <a:off x="3492247" y="2918145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Места проведения массовых мероприятий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6418" y="2952316"/>
        <a:ext cx="1876155" cy="1098356"/>
      </dsp:txXfrm>
    </dsp:sp>
    <dsp:sp modelId="{E4B8CDCF-F4E5-4D19-AA88-7C82665BB3A2}">
      <dsp:nvSpPr>
        <dsp:cNvPr id="0" name=""/>
        <dsp:cNvSpPr/>
      </dsp:nvSpPr>
      <dsp:spPr>
        <a:xfrm rot="16200000">
          <a:off x="3159800" y="928955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0544218-CFAC-4DEB-83A9-FF4FD0E6A777}">
      <dsp:nvSpPr>
        <dsp:cNvPr id="0" name=""/>
        <dsp:cNvSpPr/>
      </dsp:nvSpPr>
      <dsp:spPr>
        <a:xfrm>
          <a:off x="3492247" y="1459772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Групповые ячейки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6418" y="1493943"/>
        <a:ext cx="1876155" cy="1098356"/>
      </dsp:txXfrm>
    </dsp:sp>
    <dsp:sp modelId="{9AF2FC1E-F7AD-4F95-8FDF-5FFC9395C3B6}">
      <dsp:nvSpPr>
        <dsp:cNvPr id="0" name=""/>
        <dsp:cNvSpPr/>
      </dsp:nvSpPr>
      <dsp:spPr>
        <a:xfrm>
          <a:off x="3888986" y="199769"/>
          <a:ext cx="2578341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00302A-7902-4E23-AB71-667B18CDF802}">
      <dsp:nvSpPr>
        <dsp:cNvPr id="0" name=""/>
        <dsp:cNvSpPr/>
      </dsp:nvSpPr>
      <dsp:spPr>
        <a:xfrm>
          <a:off x="3492247" y="1399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Экологическая тропа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526418" y="35570"/>
        <a:ext cx="1876155" cy="1098356"/>
      </dsp:txXfrm>
    </dsp:sp>
    <dsp:sp modelId="{5EC84462-66CA-4522-921B-1A789AB17EB4}">
      <dsp:nvSpPr>
        <dsp:cNvPr id="0" name=""/>
        <dsp:cNvSpPr/>
      </dsp:nvSpPr>
      <dsp:spPr>
        <a:xfrm rot="5400000">
          <a:off x="5745981" y="928955"/>
          <a:ext cx="1450533" cy="175004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553FA84-7960-4EFE-826A-A01D4E4F67DC}">
      <dsp:nvSpPr>
        <dsp:cNvPr id="0" name=""/>
        <dsp:cNvSpPr/>
      </dsp:nvSpPr>
      <dsp:spPr>
        <a:xfrm>
          <a:off x="6078428" y="1399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Огород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12599" y="35570"/>
        <a:ext cx="1876155" cy="1098356"/>
      </dsp:txXfrm>
    </dsp:sp>
    <dsp:sp modelId="{F77B0574-F908-4F63-A24D-C423E0434D8B}">
      <dsp:nvSpPr>
        <dsp:cNvPr id="0" name=""/>
        <dsp:cNvSpPr/>
      </dsp:nvSpPr>
      <dsp:spPr>
        <a:xfrm>
          <a:off x="6078428" y="1459772"/>
          <a:ext cx="1944497" cy="11666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Цветник</a:t>
          </a:r>
          <a:endParaRPr lang="ru-RU" sz="1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12599" y="1493943"/>
        <a:ext cx="1876155" cy="10983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27443F-F657-4983-A314-992DA535E573}">
      <dsp:nvSpPr>
        <dsp:cNvPr id="0" name=""/>
        <dsp:cNvSpPr/>
      </dsp:nvSpPr>
      <dsp:spPr>
        <a:xfrm>
          <a:off x="1548184" y="495"/>
          <a:ext cx="2879824" cy="17278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 созданы условия для внедрения ФГОС ДО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1548184" y="495"/>
        <a:ext cx="2879824" cy="1727894"/>
      </dsp:txXfrm>
    </dsp:sp>
    <dsp:sp modelId="{B90F3479-59CA-4B2F-93AE-0BD0288122F7}">
      <dsp:nvSpPr>
        <dsp:cNvPr id="0" name=""/>
        <dsp:cNvSpPr/>
      </dsp:nvSpPr>
      <dsp:spPr>
        <a:xfrm>
          <a:off x="4715991" y="495"/>
          <a:ext cx="2879824" cy="17278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>
              <a:solidFill>
                <a:srgbClr val="000000"/>
              </a:solidFill>
            </a:rPr>
            <a:t> </a:t>
          </a:r>
          <a:r>
            <a:rPr lang="ru-RU" sz="1800" b="1" kern="1200" smtClean="0">
              <a:solidFill>
                <a:srgbClr val="000000"/>
              </a:solidFill>
            </a:rPr>
            <a:t>разработана и апробирована программа «Юный эколог Кубани»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4715991" y="495"/>
        <a:ext cx="2879824" cy="1727894"/>
      </dsp:txXfrm>
    </dsp:sp>
    <dsp:sp modelId="{4418019F-65CB-49A4-B11D-F7C8940E1F05}">
      <dsp:nvSpPr>
        <dsp:cNvPr id="0" name=""/>
        <dsp:cNvSpPr/>
      </dsp:nvSpPr>
      <dsp:spPr>
        <a:xfrm>
          <a:off x="1548184" y="2016372"/>
          <a:ext cx="2879824" cy="17278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0000"/>
              </a:solidFill>
            </a:rPr>
            <a:t> предложены модифицированные варианты технологии системно-</a:t>
          </a:r>
          <a:r>
            <a:rPr lang="ru-RU" sz="1800" b="1" kern="1200" dirty="0" err="1" smtClean="0">
              <a:solidFill>
                <a:srgbClr val="000000"/>
              </a:solidFill>
            </a:rPr>
            <a:t>деятельностного</a:t>
          </a:r>
          <a:r>
            <a:rPr lang="ru-RU" sz="1800" b="1" kern="1200" dirty="0" smtClean="0">
              <a:solidFill>
                <a:srgbClr val="000000"/>
              </a:solidFill>
            </a:rPr>
            <a:t> подхода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1548184" y="2016372"/>
        <a:ext cx="2879824" cy="1727894"/>
      </dsp:txXfrm>
    </dsp:sp>
    <dsp:sp modelId="{62260139-BDC1-4CE1-87A9-65AF11FDDBA6}">
      <dsp:nvSpPr>
        <dsp:cNvPr id="0" name=""/>
        <dsp:cNvSpPr/>
      </dsp:nvSpPr>
      <dsp:spPr>
        <a:xfrm>
          <a:off x="4715991" y="2016372"/>
          <a:ext cx="2879824" cy="17278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>
              <a:solidFill>
                <a:srgbClr val="000000"/>
              </a:solidFill>
            </a:rPr>
            <a:t> </a:t>
          </a:r>
          <a:r>
            <a:rPr lang="ru-RU" sz="1800" b="1" kern="1200" smtClean="0">
              <a:solidFill>
                <a:srgbClr val="000000"/>
              </a:solidFill>
            </a:rPr>
            <a:t>предложен алгоритм проектирования плана развития партнерских отношений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4715991" y="2016372"/>
        <a:ext cx="2879824" cy="1727894"/>
      </dsp:txXfrm>
    </dsp:sp>
    <dsp:sp modelId="{D48C9AA1-D679-4B26-A50E-C9C826ABED76}">
      <dsp:nvSpPr>
        <dsp:cNvPr id="0" name=""/>
        <dsp:cNvSpPr/>
      </dsp:nvSpPr>
      <dsp:spPr>
        <a:xfrm>
          <a:off x="1548184" y="4032249"/>
          <a:ext cx="2879824" cy="17278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rgbClr val="000000"/>
              </a:solidFill>
            </a:rPr>
            <a:t> разработаны методические рекомендации по эффективному взаимодействию педагогов с родителями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1548184" y="4032249"/>
        <a:ext cx="2879824" cy="1727894"/>
      </dsp:txXfrm>
    </dsp:sp>
    <dsp:sp modelId="{1897DC76-31AF-4DE0-AC43-57CFCB2C175F}">
      <dsp:nvSpPr>
        <dsp:cNvPr id="0" name=""/>
        <dsp:cNvSpPr/>
      </dsp:nvSpPr>
      <dsp:spPr>
        <a:xfrm>
          <a:off x="4715991" y="4032249"/>
          <a:ext cx="2879824" cy="17278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solidFill>
                <a:srgbClr val="000000"/>
              </a:solidFill>
            </a:rPr>
            <a:t> апробирован механизм сетевого взаимодействия с организациями</a:t>
          </a:r>
          <a:endParaRPr lang="ru-RU" sz="1800" b="1" kern="1200" dirty="0">
            <a:solidFill>
              <a:srgbClr val="000000"/>
            </a:solidFill>
          </a:endParaRPr>
        </a:p>
      </dsp:txBody>
      <dsp:txXfrm>
        <a:off x="4715991" y="4032249"/>
        <a:ext cx="2879824" cy="172789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967540-03A2-4B2C-8695-B1D70D2AB1C7}">
      <dsp:nvSpPr>
        <dsp:cNvPr id="0" name=""/>
        <dsp:cNvSpPr/>
      </dsp:nvSpPr>
      <dsp:spPr>
        <a:xfrm>
          <a:off x="4387104" y="1606374"/>
          <a:ext cx="2353876" cy="574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1265"/>
              </a:lnTo>
              <a:lnTo>
                <a:pt x="2353876" y="391265"/>
              </a:lnTo>
              <a:lnTo>
                <a:pt x="2353876" y="5741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A80D77-1D1F-4AA2-91AB-1FF0592751E3}">
      <dsp:nvSpPr>
        <dsp:cNvPr id="0" name=""/>
        <dsp:cNvSpPr/>
      </dsp:nvSpPr>
      <dsp:spPr>
        <a:xfrm>
          <a:off x="2137689" y="1606374"/>
          <a:ext cx="2249414" cy="574147"/>
        </a:xfrm>
        <a:custGeom>
          <a:avLst/>
          <a:gdLst/>
          <a:ahLst/>
          <a:cxnLst/>
          <a:rect l="0" t="0" r="0" b="0"/>
          <a:pathLst>
            <a:path>
              <a:moveTo>
                <a:pt x="2249414" y="0"/>
              </a:moveTo>
              <a:lnTo>
                <a:pt x="2249414" y="391265"/>
              </a:lnTo>
              <a:lnTo>
                <a:pt x="0" y="391265"/>
              </a:lnTo>
              <a:lnTo>
                <a:pt x="0" y="5741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F365E-E9F0-46BA-88F8-34AE373B4417}">
      <dsp:nvSpPr>
        <dsp:cNvPr id="0" name=""/>
        <dsp:cNvSpPr/>
      </dsp:nvSpPr>
      <dsp:spPr>
        <a:xfrm>
          <a:off x="2786050" y="352790"/>
          <a:ext cx="3202106" cy="12535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60DDF5-CB58-4CFF-B5AA-EDB3F36ABF4D}">
      <dsp:nvSpPr>
        <dsp:cNvPr id="0" name=""/>
        <dsp:cNvSpPr/>
      </dsp:nvSpPr>
      <dsp:spPr>
        <a:xfrm>
          <a:off x="3005400" y="561172"/>
          <a:ext cx="3202106" cy="12535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Эффективность реализации проекта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42116" y="597888"/>
        <a:ext cx="3128674" cy="1180151"/>
      </dsp:txXfrm>
    </dsp:sp>
    <dsp:sp modelId="{11BD91C5-7552-4CBB-A899-84A48739B618}">
      <dsp:nvSpPr>
        <dsp:cNvPr id="0" name=""/>
        <dsp:cNvSpPr/>
      </dsp:nvSpPr>
      <dsp:spPr>
        <a:xfrm>
          <a:off x="3162" y="2180522"/>
          <a:ext cx="4269054" cy="4116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0BAC45-4804-429F-A983-1DDB401A9098}">
      <dsp:nvSpPr>
        <dsp:cNvPr id="0" name=""/>
        <dsp:cNvSpPr/>
      </dsp:nvSpPr>
      <dsp:spPr>
        <a:xfrm>
          <a:off x="222511" y="2388904"/>
          <a:ext cx="4269054" cy="41163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Социальная: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обеспечение реализации ФГОС ДО;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повышение уровня профессиональной компетенции педагогов;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повышение педагогических знаний родителей, включение родителей в </a:t>
          </a:r>
          <a:r>
            <a:rPr lang="ru-RU" sz="2000" kern="1200" dirty="0" err="1" smtClean="0">
              <a:solidFill>
                <a:srgbClr val="000000"/>
              </a:solidFill>
            </a:rPr>
            <a:t>воспитательно</a:t>
          </a:r>
          <a:r>
            <a:rPr lang="ru-RU" sz="2000" kern="1200" dirty="0" smtClean="0">
              <a:solidFill>
                <a:srgbClr val="000000"/>
              </a:solidFill>
            </a:rPr>
            <a:t>-образовательный процесс;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привлечение общественности.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43073" y="2509466"/>
        <a:ext cx="4027930" cy="3875180"/>
      </dsp:txXfrm>
    </dsp:sp>
    <dsp:sp modelId="{1B6EB58F-2C97-4BF7-BF62-8E8F666CFF3B}">
      <dsp:nvSpPr>
        <dsp:cNvPr id="0" name=""/>
        <dsp:cNvSpPr/>
      </dsp:nvSpPr>
      <dsp:spPr>
        <a:xfrm>
          <a:off x="4710915" y="2180522"/>
          <a:ext cx="4060130" cy="40665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B32A80-8124-4909-B2E4-98BA90941EE6}">
      <dsp:nvSpPr>
        <dsp:cNvPr id="0" name=""/>
        <dsp:cNvSpPr/>
      </dsp:nvSpPr>
      <dsp:spPr>
        <a:xfrm>
          <a:off x="4930265" y="2388904"/>
          <a:ext cx="4060130" cy="40665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u="sng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Экономическая: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создание учебно-методических пособий;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создание программ повышения квалификации;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rgbClr val="000000"/>
              </a:solidFill>
            </a:rPr>
            <a:t>- разработка, апробация и внедрение управленческих моделей в условиях создания  сетевых образовательных комплексов.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rgbClr val="000000"/>
            </a:solidFill>
          </a:endParaRPr>
        </a:p>
      </dsp:txBody>
      <dsp:txXfrm>
        <a:off x="5049182" y="2507821"/>
        <a:ext cx="3822296" cy="38287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1BE5D-4A2E-49AA-8720-2CD444FFD773}">
      <dsp:nvSpPr>
        <dsp:cNvPr id="0" name=""/>
        <dsp:cNvSpPr/>
      </dsp:nvSpPr>
      <dsp:spPr>
        <a:xfrm rot="5400000">
          <a:off x="201434" y="-130492"/>
          <a:ext cx="1557508" cy="1824881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Создать</a:t>
          </a:r>
          <a:endParaRPr lang="ru-RU" sz="18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67748" y="3194"/>
        <a:ext cx="1824881" cy="1557508"/>
      </dsp:txXfrm>
    </dsp:sp>
    <dsp:sp modelId="{ADAF5CA0-0A6F-46E6-BF7A-AE417D82029E}">
      <dsp:nvSpPr>
        <dsp:cNvPr id="0" name=""/>
        <dsp:cNvSpPr/>
      </dsp:nvSpPr>
      <dsp:spPr>
        <a:xfrm rot="5400000">
          <a:off x="4920740" y="-2900515"/>
          <a:ext cx="1012912" cy="6820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</a:rPr>
            <a:t>Развивающую предметно-пространственную среду с экологическим содержанием в организации в соответствии с требованиями ФГОС ДО</a:t>
          </a:r>
          <a:endParaRPr lang="ru-RU" sz="1600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</a:rPr>
            <a:t>Сетевое содружество ДОО – ОДОД – ОО – социальные партнеры</a:t>
          </a:r>
          <a:endParaRPr lang="ru-RU" sz="1600" kern="1200" dirty="0">
            <a:solidFill>
              <a:srgbClr val="000000"/>
            </a:solidFill>
          </a:endParaRPr>
        </a:p>
      </dsp:txBody>
      <dsp:txXfrm rot="-5400000">
        <a:off x="2017031" y="52640"/>
        <a:ext cx="6770884" cy="914020"/>
      </dsp:txXfrm>
    </dsp:sp>
    <dsp:sp modelId="{5A90D3C8-CF34-4615-A739-00E187EC58FD}">
      <dsp:nvSpPr>
        <dsp:cNvPr id="0" name=""/>
        <dsp:cNvSpPr/>
      </dsp:nvSpPr>
      <dsp:spPr>
        <a:xfrm rot="5400000">
          <a:off x="225316" y="1259414"/>
          <a:ext cx="1557508" cy="187264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Развить</a:t>
          </a:r>
          <a:r>
            <a:rPr lang="ru-RU" sz="1800" b="1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1800" b="1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 rot="-5400000">
        <a:off x="67748" y="1416982"/>
        <a:ext cx="1872645" cy="1557508"/>
      </dsp:txXfrm>
    </dsp:sp>
    <dsp:sp modelId="{65D3E7A6-246D-498B-AD4C-99B23C7B12B4}">
      <dsp:nvSpPr>
        <dsp:cNvPr id="0" name=""/>
        <dsp:cNvSpPr/>
      </dsp:nvSpPr>
      <dsp:spPr>
        <a:xfrm rot="5400000">
          <a:off x="4944888" y="-1486991"/>
          <a:ext cx="1012380" cy="6820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</a:rPr>
            <a:t>Профессиональные компетенции педагогов </a:t>
          </a:r>
          <a:endParaRPr lang="ru-RU" sz="1600" kern="1200" dirty="0">
            <a:solidFill>
              <a:srgbClr val="000000"/>
            </a:solidFill>
          </a:endParaRPr>
        </a:p>
      </dsp:txBody>
      <dsp:txXfrm rot="-5400000">
        <a:off x="2040913" y="1466404"/>
        <a:ext cx="6770910" cy="913540"/>
      </dsp:txXfrm>
    </dsp:sp>
    <dsp:sp modelId="{660ADB88-CECE-4954-B7E9-992D80CC43DB}">
      <dsp:nvSpPr>
        <dsp:cNvPr id="0" name=""/>
        <dsp:cNvSpPr/>
      </dsp:nvSpPr>
      <dsp:spPr>
        <a:xfrm rot="5400000">
          <a:off x="218687" y="2679832"/>
          <a:ext cx="1557508" cy="1859387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Апробировать</a:t>
          </a:r>
          <a:endParaRPr lang="ru-RU" sz="1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67748" y="2830771"/>
        <a:ext cx="1859387" cy="1557508"/>
      </dsp:txXfrm>
    </dsp:sp>
    <dsp:sp modelId="{C87755CB-7DE9-40FA-B3E8-0333ECF04CF6}">
      <dsp:nvSpPr>
        <dsp:cNvPr id="0" name=""/>
        <dsp:cNvSpPr/>
      </dsp:nvSpPr>
      <dsp:spPr>
        <a:xfrm rot="5400000">
          <a:off x="4938259" y="-73202"/>
          <a:ext cx="1012380" cy="6820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</a:rPr>
            <a:t>Инновационные формы и методы педагогического сотрудничества с семьей </a:t>
          </a:r>
          <a:endParaRPr lang="ru-RU" sz="1600" kern="1200" dirty="0">
            <a:solidFill>
              <a:srgbClr val="000000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0000"/>
              </a:solidFill>
            </a:rPr>
            <a:t>Образовательную программу «Юный эколог Кубани» как региональный компонент ООП ДО</a:t>
          </a:r>
          <a:endParaRPr lang="ru-RU" sz="1600" kern="1200" dirty="0">
            <a:solidFill>
              <a:srgbClr val="000000"/>
            </a:solidFill>
          </a:endParaRPr>
        </a:p>
      </dsp:txBody>
      <dsp:txXfrm rot="-5400000">
        <a:off x="2034284" y="2880193"/>
        <a:ext cx="6770910" cy="913540"/>
      </dsp:txXfrm>
    </dsp:sp>
    <dsp:sp modelId="{82D4FDE8-4302-4203-8429-36F42CDCE2AE}">
      <dsp:nvSpPr>
        <dsp:cNvPr id="0" name=""/>
        <dsp:cNvSpPr/>
      </dsp:nvSpPr>
      <dsp:spPr>
        <a:xfrm rot="5400000">
          <a:off x="223081" y="4089228"/>
          <a:ext cx="1557508" cy="186817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cap="none" spc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Совершенствовать</a:t>
          </a:r>
          <a:endParaRPr lang="ru-RU" sz="16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chemeClr val="bg2">
                <a:tint val="85000"/>
                <a:satMod val="155000"/>
              </a:schemeClr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-5400000">
        <a:off x="67748" y="4244561"/>
        <a:ext cx="1868175" cy="1557508"/>
      </dsp:txXfrm>
    </dsp:sp>
    <dsp:sp modelId="{2821F938-C3EE-482F-A542-117F494D830A}">
      <dsp:nvSpPr>
        <dsp:cNvPr id="0" name=""/>
        <dsp:cNvSpPr/>
      </dsp:nvSpPr>
      <dsp:spPr>
        <a:xfrm rot="5400000">
          <a:off x="4942653" y="1340586"/>
          <a:ext cx="1012380" cy="682033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0" kern="1200" dirty="0" smtClean="0">
              <a:solidFill>
                <a:srgbClr val="000000"/>
              </a:solidFill>
            </a:rPr>
            <a:t>Модель управления дошкольной образовательной организацией, ориентированной на повышение качества образовательных услуг</a:t>
          </a:r>
          <a:endParaRPr lang="ru-RU" sz="1600" kern="1200" dirty="0">
            <a:solidFill>
              <a:srgbClr val="000000"/>
            </a:solidFill>
          </a:endParaRPr>
        </a:p>
      </dsp:txBody>
      <dsp:txXfrm rot="-5400000">
        <a:off x="2038678" y="4293981"/>
        <a:ext cx="6770910" cy="9135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0E9833-5E37-463A-9FD6-B316D957D241}">
      <dsp:nvSpPr>
        <dsp:cNvPr id="0" name=""/>
        <dsp:cNvSpPr/>
      </dsp:nvSpPr>
      <dsp:spPr>
        <a:xfrm>
          <a:off x="2808323" y="72019"/>
          <a:ext cx="3312371" cy="19429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Системный характер Программы</a:t>
          </a:r>
          <a:endParaRPr lang="ru-RU" sz="2800" kern="1200" dirty="0"/>
        </a:p>
      </dsp:txBody>
      <dsp:txXfrm>
        <a:off x="2865229" y="128925"/>
        <a:ext cx="3198559" cy="1829103"/>
      </dsp:txXfrm>
    </dsp:sp>
    <dsp:sp modelId="{E3689753-77F5-491F-AAE1-F560AD82A459}">
      <dsp:nvSpPr>
        <dsp:cNvPr id="0" name=""/>
        <dsp:cNvSpPr/>
      </dsp:nvSpPr>
      <dsp:spPr>
        <a:xfrm rot="3096804">
          <a:off x="5071403" y="2507287"/>
          <a:ext cx="1524375" cy="52874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rgbClr val="09671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5230025" y="2613035"/>
        <a:ext cx="1207131" cy="317245"/>
      </dsp:txXfrm>
    </dsp:sp>
    <dsp:sp modelId="{E406B99D-00CA-4263-8135-CF949F98A895}">
      <dsp:nvSpPr>
        <dsp:cNvPr id="0" name=""/>
        <dsp:cNvSpPr/>
      </dsp:nvSpPr>
      <dsp:spPr>
        <a:xfrm>
          <a:off x="5616626" y="3528382"/>
          <a:ext cx="3174294" cy="194569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Алгоритм создания развивающей предметно-пространственной среды экологической направленности</a:t>
          </a:r>
          <a:endParaRPr lang="ru-RU" sz="2100" kern="1200" dirty="0"/>
        </a:p>
      </dsp:txBody>
      <dsp:txXfrm>
        <a:off x="5673613" y="3585369"/>
        <a:ext cx="3060320" cy="1831720"/>
      </dsp:txXfrm>
    </dsp:sp>
    <dsp:sp modelId="{D6772689-9CD0-44E5-BC63-0522697679EF}">
      <dsp:nvSpPr>
        <dsp:cNvPr id="0" name=""/>
        <dsp:cNvSpPr/>
      </dsp:nvSpPr>
      <dsp:spPr>
        <a:xfrm rot="10799999">
          <a:off x="3757703" y="4236859"/>
          <a:ext cx="1524375" cy="52874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rgbClr val="09671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916325" y="4342607"/>
        <a:ext cx="1207131" cy="317245"/>
      </dsp:txXfrm>
    </dsp:sp>
    <dsp:sp modelId="{8F2C1231-9764-4265-A48F-D02A94F9980F}">
      <dsp:nvSpPr>
        <dsp:cNvPr id="0" name=""/>
        <dsp:cNvSpPr/>
      </dsp:nvSpPr>
      <dsp:spPr>
        <a:xfrm>
          <a:off x="216017" y="3528399"/>
          <a:ext cx="3207137" cy="19456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Сетевое взаимодействие</a:t>
          </a:r>
          <a:endParaRPr lang="ru-RU" sz="2800" kern="1200" dirty="0"/>
        </a:p>
      </dsp:txBody>
      <dsp:txXfrm>
        <a:off x="273004" y="3585386"/>
        <a:ext cx="3093163" cy="1831690"/>
      </dsp:txXfrm>
    </dsp:sp>
    <dsp:sp modelId="{70FFD7E8-6264-41DD-A029-78B705B096CE}">
      <dsp:nvSpPr>
        <dsp:cNvPr id="0" name=""/>
        <dsp:cNvSpPr/>
      </dsp:nvSpPr>
      <dsp:spPr>
        <a:xfrm rot="18444797">
          <a:off x="2380385" y="2507296"/>
          <a:ext cx="1524375" cy="528741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solidFill>
            <a:schemeClr val="bg2">
              <a:lumMod val="90000"/>
              <a:lumOff val="1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2539007" y="2613044"/>
        <a:ext cx="1207131" cy="3172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B18582-A50C-407A-A97B-0A7857B87329}">
      <dsp:nvSpPr>
        <dsp:cNvPr id="0" name=""/>
        <dsp:cNvSpPr/>
      </dsp:nvSpPr>
      <dsp:spPr>
        <a:xfrm rot="16200000">
          <a:off x="1890" y="761328"/>
          <a:ext cx="4211835" cy="421183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Интегрированное усвоение особенностей своей социальной среды</a:t>
          </a:r>
          <a:endParaRPr lang="ru-RU" sz="2600" b="1" kern="1200" dirty="0"/>
        </a:p>
      </dsp:txBody>
      <dsp:txXfrm rot="5400000">
        <a:off x="1891" y="1814286"/>
        <a:ext cx="3474764" cy="2105917"/>
      </dsp:txXfrm>
    </dsp:sp>
    <dsp:sp modelId="{AB4A2A53-DD7F-419D-845E-A6D78ADA0E8A}">
      <dsp:nvSpPr>
        <dsp:cNvPr id="0" name=""/>
        <dsp:cNvSpPr/>
      </dsp:nvSpPr>
      <dsp:spPr>
        <a:xfrm rot="5400000">
          <a:off x="4499242" y="761328"/>
          <a:ext cx="4211835" cy="4211835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Пропедевтика школьной программы</a:t>
          </a:r>
          <a:endParaRPr lang="ru-RU" sz="2600" b="1" kern="1200" dirty="0"/>
        </a:p>
      </dsp:txBody>
      <dsp:txXfrm rot="-5400000">
        <a:off x="5236314" y="1814287"/>
        <a:ext cx="3474764" cy="21059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C65E5-4063-4767-825D-471F123B8C13}">
      <dsp:nvSpPr>
        <dsp:cNvPr id="0" name=""/>
        <dsp:cNvSpPr/>
      </dsp:nvSpPr>
      <dsp:spPr>
        <a:xfrm>
          <a:off x="0" y="4737386"/>
          <a:ext cx="8928992" cy="777207"/>
        </a:xfrm>
        <a:prstGeom prst="rect">
          <a:avLst/>
        </a:prstGeom>
        <a:solidFill>
          <a:schemeClr val="bg1"/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Повысить экологическую культуру родительского сообщества, социума</a:t>
          </a:r>
          <a:endParaRPr lang="ru-RU" sz="19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0" y="4737386"/>
        <a:ext cx="8928992" cy="777207"/>
      </dsp:txXfrm>
    </dsp:sp>
    <dsp:sp modelId="{DE2050D1-3B01-4265-9289-609A61ACDD31}">
      <dsp:nvSpPr>
        <dsp:cNvPr id="0" name=""/>
        <dsp:cNvSpPr/>
      </dsp:nvSpPr>
      <dsp:spPr>
        <a:xfrm rot="10800000">
          <a:off x="0" y="3553699"/>
          <a:ext cx="8928992" cy="1195345"/>
        </a:xfrm>
        <a:prstGeom prst="upArrowCallout">
          <a:avLst/>
        </a:prstGeom>
        <a:solidFill>
          <a:schemeClr val="bg1"/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Выстроить систему  непрерывности образования на ступенях ДОО – начальная школа</a:t>
          </a:r>
          <a:endParaRPr lang="ru-RU" sz="19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3553699"/>
        <a:ext cx="8928992" cy="776699"/>
      </dsp:txXfrm>
    </dsp:sp>
    <dsp:sp modelId="{58335E35-0E9D-49A0-A55F-F06CFEFA5469}">
      <dsp:nvSpPr>
        <dsp:cNvPr id="0" name=""/>
        <dsp:cNvSpPr/>
      </dsp:nvSpPr>
      <dsp:spPr>
        <a:xfrm rot="10800000">
          <a:off x="0" y="2370012"/>
          <a:ext cx="8928992" cy="1195345"/>
        </a:xfrm>
        <a:prstGeom prst="upArrowCallout">
          <a:avLst/>
        </a:prstGeom>
        <a:solidFill>
          <a:schemeClr val="bg1"/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Создать сетевое взаимодействие образовательных и научных организаций г. Сочи</a:t>
          </a:r>
          <a:endParaRPr lang="ru-RU" sz="19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2370012"/>
        <a:ext cx="8928992" cy="776699"/>
      </dsp:txXfrm>
    </dsp:sp>
    <dsp:sp modelId="{12AAE40C-8797-463A-A11B-973F71394390}">
      <dsp:nvSpPr>
        <dsp:cNvPr id="0" name=""/>
        <dsp:cNvSpPr/>
      </dsp:nvSpPr>
      <dsp:spPr>
        <a:xfrm rot="10800000">
          <a:off x="0" y="1186324"/>
          <a:ext cx="8928992" cy="1195345"/>
        </a:xfrm>
        <a:prstGeom prst="upArrowCallout">
          <a:avLst/>
        </a:prstGeom>
        <a:solidFill>
          <a:schemeClr val="bg1"/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Достичь результатов освоения Программы в виде целевых ориентиров дошкольного образования в соответствии с ФГОС ДО</a:t>
          </a:r>
          <a:endParaRPr lang="ru-RU" sz="19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1186324"/>
        <a:ext cx="8928992" cy="776699"/>
      </dsp:txXfrm>
    </dsp:sp>
    <dsp:sp modelId="{B916A41F-DB95-4315-9E6D-C8757A91F2EE}">
      <dsp:nvSpPr>
        <dsp:cNvPr id="0" name=""/>
        <dsp:cNvSpPr/>
      </dsp:nvSpPr>
      <dsp:spPr>
        <a:xfrm rot="10800000">
          <a:off x="0" y="2637"/>
          <a:ext cx="8928992" cy="1195345"/>
        </a:xfrm>
        <a:prstGeom prst="upArrowCallout">
          <a:avLst/>
        </a:prstGeom>
        <a:solidFill>
          <a:schemeClr val="bg1"/>
        </a:solidFill>
        <a:ln w="25400" cap="flat" cmpd="sng" algn="ctr">
          <a:solidFill>
            <a:srgbClr val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Сформировать у воспитанников результаты образования, заданные ФГОС ДО</a:t>
          </a:r>
          <a:endParaRPr lang="ru-RU" sz="1900" b="1" kern="1200" cap="none" spc="0" dirty="0">
            <a:ln w="12700">
              <a:solidFill>
                <a:schemeClr val="tx2">
                  <a:satMod val="155000"/>
                </a:schemeClr>
              </a:solidFill>
              <a:prstDash val="solid"/>
            </a:ln>
            <a:solidFill>
              <a:srgbClr val="000000"/>
            </a:solidFill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 rot="10800000">
        <a:off x="0" y="2637"/>
        <a:ext cx="8928992" cy="7766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BF621-309B-4981-8095-CBE916126949}">
      <dsp:nvSpPr>
        <dsp:cNvPr id="0" name=""/>
        <dsp:cNvSpPr/>
      </dsp:nvSpPr>
      <dsp:spPr>
        <a:xfrm>
          <a:off x="0" y="0"/>
          <a:ext cx="8715404" cy="4798886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rgbClr val="096713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ОРГАНИЗАЦИОННЫЙ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(</a:t>
          </a:r>
          <a:r>
            <a:rPr lang="ru-RU" sz="32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сентябрь 2013г. – август 2014г.)</a:t>
          </a:r>
          <a:endParaRPr lang="ru-RU" sz="32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0" y="0"/>
        <a:ext cx="8715404" cy="2591398"/>
      </dsp:txXfrm>
    </dsp:sp>
    <dsp:sp modelId="{7D642FC4-4014-459E-8E24-E3104FDEC1B5}">
      <dsp:nvSpPr>
        <dsp:cNvPr id="0" name=""/>
        <dsp:cNvSpPr/>
      </dsp:nvSpPr>
      <dsp:spPr>
        <a:xfrm>
          <a:off x="0" y="2495420"/>
          <a:ext cx="4357702" cy="22074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</a:rPr>
            <a:t>Разработка документации для успешной реализации мероприятий в соответствии с инновационным проектом</a:t>
          </a:r>
          <a:endParaRPr lang="ru-RU" sz="2400" b="1" kern="1200" dirty="0">
            <a:solidFill>
              <a:srgbClr val="000000"/>
            </a:solidFill>
          </a:endParaRPr>
        </a:p>
      </dsp:txBody>
      <dsp:txXfrm>
        <a:off x="0" y="2495420"/>
        <a:ext cx="4357702" cy="2207487"/>
      </dsp:txXfrm>
    </dsp:sp>
    <dsp:sp modelId="{C3AC88B7-DBBE-41BD-9D5B-6A4D62A0D93F}">
      <dsp:nvSpPr>
        <dsp:cNvPr id="0" name=""/>
        <dsp:cNvSpPr/>
      </dsp:nvSpPr>
      <dsp:spPr>
        <a:xfrm>
          <a:off x="4357702" y="2495420"/>
          <a:ext cx="4357702" cy="220748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Создание условий (кадровых, материально-технических и т.д.)</a:t>
          </a:r>
          <a:endParaRPr lang="ru-RU" sz="24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57702" y="2495420"/>
        <a:ext cx="4357702" cy="220748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BF621-309B-4981-8095-CBE916126949}">
      <dsp:nvSpPr>
        <dsp:cNvPr id="0" name=""/>
        <dsp:cNvSpPr/>
      </dsp:nvSpPr>
      <dsp:spPr>
        <a:xfrm>
          <a:off x="0" y="0"/>
          <a:ext cx="8715404" cy="473174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ПРАКТИЧЕСКИЙ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(сентябрь 2014 г.- май 2015 г.)</a:t>
          </a:r>
          <a:endParaRPr lang="ru-RU" sz="36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715404" cy="2555142"/>
      </dsp:txXfrm>
    </dsp:sp>
    <dsp:sp modelId="{7D642FC4-4014-459E-8E24-E3104FDEC1B5}">
      <dsp:nvSpPr>
        <dsp:cNvPr id="0" name=""/>
        <dsp:cNvSpPr/>
      </dsp:nvSpPr>
      <dsp:spPr>
        <a:xfrm>
          <a:off x="3809" y="2166680"/>
          <a:ext cx="2710797" cy="27188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мероприятий, направленных на экологическое воспитание дошкольников</a:t>
          </a:r>
          <a:endParaRPr lang="ru-RU" sz="24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809" y="2166680"/>
        <a:ext cx="2710797" cy="2718838"/>
      </dsp:txXfrm>
    </dsp:sp>
    <dsp:sp modelId="{C3AC88B7-DBBE-41BD-9D5B-6A4D62A0D93F}">
      <dsp:nvSpPr>
        <dsp:cNvPr id="0" name=""/>
        <dsp:cNvSpPr/>
      </dsp:nvSpPr>
      <dsp:spPr>
        <a:xfrm>
          <a:off x="2714606" y="2144010"/>
          <a:ext cx="3286190" cy="281005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Апробирование модели, обновление содержания, организационных форм, педагогических технологий</a:t>
          </a:r>
          <a:endParaRPr lang="ru-RU" sz="24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14606" y="2144010"/>
        <a:ext cx="3286190" cy="2810059"/>
      </dsp:txXfrm>
    </dsp:sp>
    <dsp:sp modelId="{F932EDDE-82EA-499B-A066-8846E506CD3A}">
      <dsp:nvSpPr>
        <dsp:cNvPr id="0" name=""/>
        <dsp:cNvSpPr/>
      </dsp:nvSpPr>
      <dsp:spPr>
        <a:xfrm>
          <a:off x="6000797" y="2176888"/>
          <a:ext cx="2710797" cy="274430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Периодический контроль реализации мероприятий, их коррекции.</a:t>
          </a:r>
          <a:endParaRPr lang="ru-RU" sz="24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00797" y="2176888"/>
        <a:ext cx="2710797" cy="274430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1BD3FF-3E8D-474D-BE78-8362534E2F5D}">
      <dsp:nvSpPr>
        <dsp:cNvPr id="0" name=""/>
        <dsp:cNvSpPr/>
      </dsp:nvSpPr>
      <dsp:spPr>
        <a:xfrm>
          <a:off x="3102233" y="-171803"/>
          <a:ext cx="2600836" cy="143119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ДОО</a:t>
          </a:r>
          <a:endParaRPr lang="ru-RU" sz="29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44151" y="-129885"/>
        <a:ext cx="2517000" cy="1347357"/>
      </dsp:txXfrm>
    </dsp:sp>
    <dsp:sp modelId="{6F8FA053-DDAB-4F23-8AA1-00064007C04D}">
      <dsp:nvSpPr>
        <dsp:cNvPr id="0" name=""/>
        <dsp:cNvSpPr/>
      </dsp:nvSpPr>
      <dsp:spPr>
        <a:xfrm rot="2700000">
          <a:off x="5090159" y="1348199"/>
          <a:ext cx="618140" cy="384342"/>
        </a:xfrm>
        <a:prstGeom prst="left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09671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5205462" y="1425067"/>
        <a:ext cx="387534" cy="230606"/>
      </dsp:txXfrm>
    </dsp:sp>
    <dsp:sp modelId="{2D50D509-8651-4AF6-B856-B1976892A18E}">
      <dsp:nvSpPr>
        <dsp:cNvPr id="0" name=""/>
        <dsp:cNvSpPr/>
      </dsp:nvSpPr>
      <dsp:spPr>
        <a:xfrm>
          <a:off x="5267591" y="1821352"/>
          <a:ext cx="2495526" cy="167028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НОО</a:t>
          </a:r>
          <a:endParaRPr lang="ru-RU" sz="29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16512" y="1870273"/>
        <a:ext cx="2397684" cy="1572445"/>
      </dsp:txXfrm>
    </dsp:sp>
    <dsp:sp modelId="{DC29840F-2C49-4991-A0B4-CC1F29015E92}">
      <dsp:nvSpPr>
        <dsp:cNvPr id="0" name=""/>
        <dsp:cNvSpPr/>
      </dsp:nvSpPr>
      <dsp:spPr>
        <a:xfrm rot="8100000">
          <a:off x="5097958" y="3572651"/>
          <a:ext cx="618140" cy="384342"/>
        </a:xfrm>
        <a:prstGeom prst="left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09671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5213261" y="3649519"/>
        <a:ext cx="387534" cy="230606"/>
      </dsp:txXfrm>
    </dsp:sp>
    <dsp:sp modelId="{8CF3E134-3E4E-454B-B5F4-5B68820F150D}">
      <dsp:nvSpPr>
        <dsp:cNvPr id="0" name=""/>
        <dsp:cNvSpPr/>
      </dsp:nvSpPr>
      <dsp:spPr>
        <a:xfrm>
          <a:off x="3062338" y="4038004"/>
          <a:ext cx="2680625" cy="146239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социальных партнеров</a:t>
          </a:r>
          <a:endParaRPr lang="ru-RU" sz="29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05170" y="4080836"/>
        <a:ext cx="2594961" cy="1376727"/>
      </dsp:txXfrm>
    </dsp:sp>
    <dsp:sp modelId="{991AE7B5-9810-4C76-95A3-921BA49D3857}">
      <dsp:nvSpPr>
        <dsp:cNvPr id="0" name=""/>
        <dsp:cNvSpPr/>
      </dsp:nvSpPr>
      <dsp:spPr>
        <a:xfrm rot="13500000">
          <a:off x="3078419" y="3561867"/>
          <a:ext cx="618140" cy="384342"/>
        </a:xfrm>
        <a:prstGeom prst="left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09671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193722" y="3638735"/>
        <a:ext cx="387534" cy="230606"/>
      </dsp:txXfrm>
    </dsp:sp>
    <dsp:sp modelId="{B7039E2C-E446-4F91-8625-B6FB8092B54D}">
      <dsp:nvSpPr>
        <dsp:cNvPr id="0" name=""/>
        <dsp:cNvSpPr/>
      </dsp:nvSpPr>
      <dsp:spPr>
        <a:xfrm>
          <a:off x="1021858" y="1842919"/>
          <a:ext cx="2536178" cy="162715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ОДОД</a:t>
          </a:r>
          <a:endParaRPr lang="ru-RU" sz="29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69516" y="1890577"/>
        <a:ext cx="2440862" cy="1531837"/>
      </dsp:txXfrm>
    </dsp:sp>
    <dsp:sp modelId="{5AC1E46A-E27A-4778-9D4F-E692330D1226}">
      <dsp:nvSpPr>
        <dsp:cNvPr id="0" name=""/>
        <dsp:cNvSpPr/>
      </dsp:nvSpPr>
      <dsp:spPr>
        <a:xfrm rot="18900000">
          <a:off x="3086219" y="1358983"/>
          <a:ext cx="618140" cy="384342"/>
        </a:xfrm>
        <a:prstGeom prst="leftRightArrow">
          <a:avLst>
            <a:gd name="adj1" fmla="val 60000"/>
            <a:gd name="adj2" fmla="val 50000"/>
          </a:avLst>
        </a:prstGeom>
        <a:solidFill>
          <a:schemeClr val="bg1"/>
        </a:solidFill>
        <a:ln>
          <a:solidFill>
            <a:srgbClr val="096713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201522" y="1435851"/>
        <a:ext cx="387534" cy="23060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BF621-309B-4981-8095-CBE916126949}">
      <dsp:nvSpPr>
        <dsp:cNvPr id="0" name=""/>
        <dsp:cNvSpPr/>
      </dsp:nvSpPr>
      <dsp:spPr>
        <a:xfrm>
          <a:off x="0" y="0"/>
          <a:ext cx="8715404" cy="4824536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4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ОБОБЩАЮЩИЙ</a:t>
          </a:r>
          <a:endParaRPr lang="ru-RU" sz="40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3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(июнь - декабрь 2015 г.)</a:t>
          </a:r>
          <a:endParaRPr lang="ru-RU" sz="4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8715404" cy="2605249"/>
      </dsp:txXfrm>
    </dsp:sp>
    <dsp:sp modelId="{7D642FC4-4014-459E-8E24-E3104FDEC1B5}">
      <dsp:nvSpPr>
        <dsp:cNvPr id="0" name=""/>
        <dsp:cNvSpPr/>
      </dsp:nvSpPr>
      <dsp:spPr>
        <a:xfrm>
          <a:off x="0" y="2485367"/>
          <a:ext cx="4357702" cy="22192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Реализация мероприятий, направленных на практическое внедрение и распространение полученных результатов </a:t>
          </a:r>
          <a:endParaRPr lang="ru-RU" sz="24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485367"/>
        <a:ext cx="4357702" cy="2219286"/>
      </dsp:txXfrm>
    </dsp:sp>
    <dsp:sp modelId="{C3AC88B7-DBBE-41BD-9D5B-6A4D62A0D93F}">
      <dsp:nvSpPr>
        <dsp:cNvPr id="0" name=""/>
        <dsp:cNvSpPr/>
      </dsp:nvSpPr>
      <dsp:spPr>
        <a:xfrm>
          <a:off x="4357702" y="2485367"/>
          <a:ext cx="4357702" cy="221928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96713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Анализ достижения цели и решения задач, обозначенных в инновационном проекте</a:t>
          </a:r>
          <a:endParaRPr lang="ru-RU" sz="2400" b="1" kern="1200" dirty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57702" y="2485367"/>
        <a:ext cx="4357702" cy="22192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6EFF229-C502-452B-9C56-9E61A23FCC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636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D97874-1512-4EDF-A75C-31FA76000845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10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11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26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4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5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6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7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8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33B510-FD04-4ADE-B38F-3A73ACA0C168}" type="slidenum">
              <a:rPr lang="en-US"/>
              <a:pPr/>
              <a:t>9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648200"/>
            <a:ext cx="31242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5578475"/>
            <a:ext cx="3124200" cy="441325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612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943600" y="350838"/>
            <a:ext cx="1828800" cy="5516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50838"/>
            <a:ext cx="5334000" cy="5516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0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318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0187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35814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91000" y="1295400"/>
            <a:ext cx="35814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105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253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893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7577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712897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69562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508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7315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44624"/>
            <a:ext cx="8964488" cy="1944216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Муниципальное дошкольное образовательное бюджетное учреждение детский сад комбинированного вида №67 </a:t>
            </a:r>
          </a:p>
          <a:p>
            <a:pPr marL="0" indent="0" algn="ctr">
              <a:buNone/>
            </a:pPr>
            <a:r>
              <a:rPr lang="ru-RU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г.Сочи</a:t>
            </a:r>
            <a:endParaRPr lang="ru-RU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21179"/>
            <a:ext cx="7776864" cy="4814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 bwMode="auto">
          <a:xfrm>
            <a:off x="0" y="116632"/>
            <a:ext cx="9144000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СЕТЬ ИННОВАЦИОННОЙ ПЛОЩАДКИ:</a:t>
            </a:r>
            <a:endParaRPr lang="ru-RU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85640853"/>
              </p:ext>
            </p:extLst>
          </p:nvPr>
        </p:nvGraphicFramePr>
        <p:xfrm>
          <a:off x="107504" y="1196752"/>
          <a:ext cx="878497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0052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шивка 4"/>
          <p:cNvSpPr/>
          <p:nvPr/>
        </p:nvSpPr>
        <p:spPr bwMode="auto">
          <a:xfrm>
            <a:off x="214282" y="142852"/>
            <a:ext cx="8643998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ЭТАПЫ И СРОКИ РЕАЛИЗАЦИИ: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774862006"/>
              </p:ext>
            </p:extLst>
          </p:nvPr>
        </p:nvGraphicFramePr>
        <p:xfrm>
          <a:off x="214282" y="1628800"/>
          <a:ext cx="8715404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4624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606807"/>
              </p:ext>
            </p:extLst>
          </p:nvPr>
        </p:nvGraphicFramePr>
        <p:xfrm>
          <a:off x="179512" y="1124744"/>
          <a:ext cx="878497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611560" y="332656"/>
            <a:ext cx="7315200" cy="715962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rial" pitchFamily="34" charset="0"/>
              </a:rPr>
              <a:t>КАДРОВЫЕ УСЛОВИЯ</a:t>
            </a:r>
            <a:r>
              <a:rPr lang="en-US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rial" pitchFamily="34" charset="0"/>
              </a:rPr>
              <a:t>:</a:t>
            </a:r>
            <a:endParaRPr lang="ru-RU" sz="36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10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-121270" y="116632"/>
            <a:ext cx="9289032" cy="715962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rial" pitchFamily="34" charset="0"/>
              </a:rPr>
              <a:t>МАТЕРИАЛЬНО-ТЕХНИЧЕСКИЕ УСЛОВИЯ</a:t>
            </a:r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rial" pitchFamily="34" charset="0"/>
              </a:rPr>
              <a:t>:</a:t>
            </a:r>
            <a:endParaRPr lang="ru-RU" sz="3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Arial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3506960"/>
              </p:ext>
            </p:extLst>
          </p:nvPr>
        </p:nvGraphicFramePr>
        <p:xfrm>
          <a:off x="107504" y="1124744"/>
          <a:ext cx="892899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409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27" y="3501008"/>
            <a:ext cx="4074198" cy="31996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615" y="3501009"/>
            <a:ext cx="4182865" cy="3199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764" y="216916"/>
            <a:ext cx="4158716" cy="27878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" r="2260"/>
          <a:stretch/>
        </p:blipFill>
        <p:spPr>
          <a:xfrm>
            <a:off x="281328" y="216916"/>
            <a:ext cx="4074198" cy="278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7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7" r="5120"/>
          <a:stretch/>
        </p:blipFill>
        <p:spPr>
          <a:xfrm>
            <a:off x="5244028" y="4111656"/>
            <a:ext cx="3716955" cy="256526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0" r="7591"/>
          <a:stretch/>
        </p:blipFill>
        <p:spPr>
          <a:xfrm>
            <a:off x="5084901" y="188639"/>
            <a:ext cx="3805367" cy="2696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02" y="4005063"/>
            <a:ext cx="3727642" cy="268349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20" y="2348880"/>
            <a:ext cx="3172824" cy="23796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1476"/>
            <a:ext cx="3744416" cy="262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7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" r="12129"/>
          <a:stretch/>
        </p:blipFill>
        <p:spPr>
          <a:xfrm>
            <a:off x="315094" y="404664"/>
            <a:ext cx="4185125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789040"/>
            <a:ext cx="3875264" cy="28361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956" y="404664"/>
            <a:ext cx="3840427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61" y="3789040"/>
            <a:ext cx="4184658" cy="283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930" y="3933056"/>
            <a:ext cx="3707904" cy="27809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987" y="286892"/>
            <a:ext cx="3947693" cy="29607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8723" y="551850"/>
            <a:ext cx="3425925" cy="26995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94618"/>
            <a:ext cx="3888432" cy="2916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028" y="1767277"/>
            <a:ext cx="3923928" cy="261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357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015" y="3876083"/>
            <a:ext cx="4085946" cy="27239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845741"/>
            <a:ext cx="3816423" cy="2754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9120"/>
            <a:ext cx="3936437" cy="2952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3"/>
          <a:stretch/>
        </p:blipFill>
        <p:spPr>
          <a:xfrm>
            <a:off x="251521" y="199120"/>
            <a:ext cx="4235294" cy="294184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988840"/>
            <a:ext cx="3816423" cy="286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3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112" y="430788"/>
            <a:ext cx="3638239" cy="27286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112" y="3831990"/>
            <a:ext cx="3610859" cy="27081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69" y="3831990"/>
            <a:ext cx="3610859" cy="27081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69" y="430788"/>
            <a:ext cx="3682867" cy="27621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 t="38242" r="16802" b="-7"/>
          <a:stretch/>
        </p:blipFill>
        <p:spPr>
          <a:xfrm>
            <a:off x="2497835" y="2204864"/>
            <a:ext cx="3951877" cy="258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54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3483678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8" y="3789040"/>
            <a:ext cx="4086877" cy="2942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789040"/>
            <a:ext cx="4032448" cy="2942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4" r="7609" b="3975"/>
          <a:stretch/>
        </p:blipFill>
        <p:spPr>
          <a:xfrm>
            <a:off x="4788024" y="215619"/>
            <a:ext cx="4032448" cy="30693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69" y="215619"/>
            <a:ext cx="4092486" cy="306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9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3816424" cy="25442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481" y="4077072"/>
            <a:ext cx="3635896" cy="25439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105472"/>
            <a:ext cx="3600400" cy="27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8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23\Рабочий стол\фото КРАСНОДАР\ОТкрытые занятия 0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2" t="11711" r="12144"/>
          <a:stretch/>
        </p:blipFill>
        <p:spPr bwMode="auto">
          <a:xfrm>
            <a:off x="2592371" y="3619893"/>
            <a:ext cx="3761295" cy="3067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3102">
            <a:off x="153266" y="608234"/>
            <a:ext cx="1915742" cy="27075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1235"/>
            <a:ext cx="1939943" cy="27417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85" y="61235"/>
            <a:ext cx="1934074" cy="2731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59327">
            <a:off x="173431" y="3752151"/>
            <a:ext cx="2060890" cy="28590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8082">
            <a:off x="6998831" y="536257"/>
            <a:ext cx="1946596" cy="27530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4435">
            <a:off x="6851610" y="3705753"/>
            <a:ext cx="2049567" cy="290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47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123\Рабочий стол\фото КРАСНОДАР\IMG_26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8422"/>
            <a:ext cx="1800200" cy="248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482" y="135472"/>
            <a:ext cx="1776445" cy="2501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996" y="135472"/>
            <a:ext cx="1805010" cy="25202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314" y="3742934"/>
            <a:ext cx="1927957" cy="2710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85" y="3742934"/>
            <a:ext cx="1944786" cy="27104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336" y="3140968"/>
            <a:ext cx="3347864" cy="23973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707942"/>
            <a:ext cx="1819007" cy="257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84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-108520" y="350838"/>
            <a:ext cx="9289032" cy="715962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rial" pitchFamily="34" charset="0"/>
              </a:rPr>
              <a:t> ФИНАНСОВОЕ ОБЕСПЕЧЕНИЕ</a:t>
            </a:r>
            <a:r>
              <a:rPr lang="en-US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Arial" pitchFamily="34" charset="0"/>
              </a:rPr>
              <a:t>:</a:t>
            </a:r>
            <a:endParaRPr lang="ru-RU" sz="3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Arial" pitchFamily="34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6589832"/>
              </p:ext>
            </p:extLst>
          </p:nvPr>
        </p:nvGraphicFramePr>
        <p:xfrm>
          <a:off x="35496" y="1196752"/>
          <a:ext cx="9108504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154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47871778"/>
              </p:ext>
            </p:extLst>
          </p:nvPr>
        </p:nvGraphicFramePr>
        <p:xfrm>
          <a:off x="0" y="908720"/>
          <a:ext cx="91440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ашивка 2"/>
          <p:cNvSpPr/>
          <p:nvPr/>
        </p:nvSpPr>
        <p:spPr bwMode="auto">
          <a:xfrm>
            <a:off x="357158" y="0"/>
            <a:ext cx="8572528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ПЛАНИРУЕМЫЕ РЕЗУЛЬТАТЫ: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849993380"/>
              </p:ext>
            </p:extLst>
          </p:nvPr>
        </p:nvGraphicFramePr>
        <p:xfrm>
          <a:off x="0" y="0"/>
          <a:ext cx="899355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5033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43608" y="262707"/>
            <a:ext cx="6934200" cy="715962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153940" y="978669"/>
            <a:ext cx="6934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E-mail</a:t>
            </a:r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dou67@edu.sochi.ru</a:t>
            </a: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F:\фото для презентации\IMG_273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t="4931" r="2271" b="2585"/>
          <a:stretch/>
        </p:blipFill>
        <p:spPr bwMode="auto">
          <a:xfrm>
            <a:off x="683568" y="1694632"/>
            <a:ext cx="8123634" cy="5113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249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9349" y="1891520"/>
            <a:ext cx="8985272" cy="3571900"/>
            <a:chOff x="79369" y="2419394"/>
            <a:chExt cx="8985272" cy="4202108"/>
          </a:xfrm>
          <a:scene3d>
            <a:camera prst="orthographicFront"/>
            <a:lightRig rig="flat" dir="t"/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85740" y="2419394"/>
              <a:ext cx="8643998" cy="2709841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79369" y="4070399"/>
              <a:ext cx="8985272" cy="255110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indent="0" algn="just">
                <a:lnSpc>
                  <a:spcPct val="80000"/>
                </a:lnSpc>
                <a:buNone/>
              </a:pPr>
              <a:endPara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500034" y="2209162"/>
            <a:ext cx="8358246" cy="166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80000"/>
              </a:lnSpc>
              <a:buNone/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обеспечение условий для разработки программы «Юный эколог Кубани» и построения образовательного пространства  ДОУ для ее реализации.</a:t>
            </a:r>
          </a:p>
        </p:txBody>
      </p:sp>
      <p:sp>
        <p:nvSpPr>
          <p:cNvPr id="11" name="Нашивка 10"/>
          <p:cNvSpPr/>
          <p:nvPr/>
        </p:nvSpPr>
        <p:spPr bwMode="auto">
          <a:xfrm>
            <a:off x="2143108" y="571480"/>
            <a:ext cx="5143536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ЦЕЛЬ:</a:t>
            </a:r>
          </a:p>
        </p:txBody>
      </p:sp>
    </p:spTree>
    <p:extLst>
      <p:ext uri="{BB962C8B-B14F-4D97-AF65-F5344CB8AC3E}">
        <p14:creationId xmlns:p14="http://schemas.microsoft.com/office/powerpoint/2010/main" val="20877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шивка 4"/>
          <p:cNvSpPr/>
          <p:nvPr/>
        </p:nvSpPr>
        <p:spPr bwMode="auto">
          <a:xfrm>
            <a:off x="2627784" y="79340"/>
            <a:ext cx="5143536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ЗАДАЧИ: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69711909"/>
              </p:ext>
            </p:extLst>
          </p:nvPr>
        </p:nvGraphicFramePr>
        <p:xfrm>
          <a:off x="107504" y="1052736"/>
          <a:ext cx="8928992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53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 bwMode="auto">
          <a:xfrm>
            <a:off x="2143108" y="0"/>
            <a:ext cx="5357850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НОВИЗНА: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38582872"/>
              </p:ext>
            </p:extLst>
          </p:nvPr>
        </p:nvGraphicFramePr>
        <p:xfrm>
          <a:off x="107504" y="908720"/>
          <a:ext cx="892899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3965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ашивка 11"/>
          <p:cNvSpPr/>
          <p:nvPr/>
        </p:nvSpPr>
        <p:spPr bwMode="auto">
          <a:xfrm>
            <a:off x="1691680" y="149049"/>
            <a:ext cx="5680028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ОРИГИНАЛЬНОСТЬ: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597274390"/>
              </p:ext>
            </p:extLst>
          </p:nvPr>
        </p:nvGraphicFramePr>
        <p:xfrm>
          <a:off x="251520" y="934867"/>
          <a:ext cx="8712968" cy="5734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650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536" y="908720"/>
            <a:ext cx="8247860" cy="484676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altLang="ko-KR" sz="1800" b="1" dirty="0" smtClean="0">
                <a:solidFill>
                  <a:srgbClr val="002060"/>
                </a:solidFill>
                <a:latin typeface="Verdana" pitchFamily="34" charset="0"/>
                <a:ea typeface="굴림" charset="-127"/>
              </a:rPr>
              <a:t>      </a:t>
            </a:r>
            <a:r>
              <a:rPr lang="ru-RU" altLang="ko-KR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Разработка и реализация Проекта позволит</a:t>
            </a:r>
            <a:r>
              <a:rPr lang="en-US" altLang="ko-KR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굴림" charset="-127"/>
              </a:rPr>
              <a:t>:</a:t>
            </a:r>
            <a:endParaRPr lang="ru-RU" sz="2400" dirty="0">
              <a:solidFill>
                <a:srgbClr val="000000"/>
              </a:solidFill>
            </a:endParaRPr>
          </a:p>
        </p:txBody>
      </p:sp>
      <p:sp>
        <p:nvSpPr>
          <p:cNvPr id="4" name="Нашивка 3"/>
          <p:cNvSpPr/>
          <p:nvPr/>
        </p:nvSpPr>
        <p:spPr bwMode="auto">
          <a:xfrm>
            <a:off x="2071670" y="85879"/>
            <a:ext cx="5357850" cy="693860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ГИПОТЕЗА: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086740921"/>
              </p:ext>
            </p:extLst>
          </p:nvPr>
        </p:nvGraphicFramePr>
        <p:xfrm>
          <a:off x="107504" y="1340768"/>
          <a:ext cx="8928992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6496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шивка 4"/>
          <p:cNvSpPr/>
          <p:nvPr/>
        </p:nvSpPr>
        <p:spPr bwMode="auto">
          <a:xfrm>
            <a:off x="214282" y="142852"/>
            <a:ext cx="8643998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ЭТАПЫ И СРОКИ РЕАЛИЗАЦИИ: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892197188"/>
              </p:ext>
            </p:extLst>
          </p:nvPr>
        </p:nvGraphicFramePr>
        <p:xfrm>
          <a:off x="214282" y="1844824"/>
          <a:ext cx="8715404" cy="4798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4624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ашивка 4"/>
          <p:cNvSpPr/>
          <p:nvPr/>
        </p:nvSpPr>
        <p:spPr bwMode="auto">
          <a:xfrm>
            <a:off x="214282" y="142852"/>
            <a:ext cx="8643998" cy="785818"/>
          </a:xfrm>
          <a:prstGeom prst="chevron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ЭТАПЫ И СРОКИ РЕАЛИЗАЦИИ: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093555213"/>
              </p:ext>
            </p:extLst>
          </p:nvPr>
        </p:nvGraphicFramePr>
        <p:xfrm>
          <a:off x="214282" y="1643050"/>
          <a:ext cx="8715404" cy="49543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4624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Краснодар конкурс">
  <a:themeElements>
    <a:clrScheme name="powerpoint-template-24 12">
      <a:dk1>
        <a:srgbClr val="4D4D4D"/>
      </a:dk1>
      <a:lt1>
        <a:srgbClr val="FFFFFF"/>
      </a:lt1>
      <a:dk2>
        <a:srgbClr val="4D4D4D"/>
      </a:dk2>
      <a:lt2>
        <a:srgbClr val="015802"/>
      </a:lt2>
      <a:accent1>
        <a:srgbClr val="016E01"/>
      </a:accent1>
      <a:accent2>
        <a:srgbClr val="019003"/>
      </a:accent2>
      <a:accent3>
        <a:srgbClr val="FFFFFF"/>
      </a:accent3>
      <a:accent4>
        <a:srgbClr val="404040"/>
      </a:accent4>
      <a:accent5>
        <a:srgbClr val="AABAAA"/>
      </a:accent5>
      <a:accent6>
        <a:srgbClr val="018202"/>
      </a:accent6>
      <a:hlink>
        <a:srgbClr val="01A604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93CB6A"/>
        </a:lt2>
        <a:accent1>
          <a:srgbClr val="71BE5E"/>
        </a:accent1>
        <a:accent2>
          <a:srgbClr val="A0CD6E"/>
        </a:accent2>
        <a:accent3>
          <a:srgbClr val="FFFFFF"/>
        </a:accent3>
        <a:accent4>
          <a:srgbClr val="404040"/>
        </a:accent4>
        <a:accent5>
          <a:srgbClr val="BBDBB6"/>
        </a:accent5>
        <a:accent6>
          <a:srgbClr val="91BA63"/>
        </a:accent6>
        <a:hlink>
          <a:srgbClr val="6BAB4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189C25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1E14F"/>
        </a:lt2>
        <a:accent1>
          <a:srgbClr val="33B642"/>
        </a:accent1>
        <a:accent2>
          <a:srgbClr val="5ED05F"/>
        </a:accent2>
        <a:accent3>
          <a:srgbClr val="FFFFFF"/>
        </a:accent3>
        <a:accent4>
          <a:srgbClr val="404040"/>
        </a:accent4>
        <a:accent5>
          <a:srgbClr val="ADD7B0"/>
        </a:accent5>
        <a:accent6>
          <a:srgbClr val="54BC55"/>
        </a:accent6>
        <a:hlink>
          <a:srgbClr val="66D1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4C8E3D"/>
        </a:lt2>
        <a:accent1>
          <a:srgbClr val="66A050"/>
        </a:accent1>
        <a:accent2>
          <a:srgbClr val="6EA552"/>
        </a:accent2>
        <a:accent3>
          <a:srgbClr val="FFFFFF"/>
        </a:accent3>
        <a:accent4>
          <a:srgbClr val="404040"/>
        </a:accent4>
        <a:accent5>
          <a:srgbClr val="B8CDB3"/>
        </a:accent5>
        <a:accent6>
          <a:srgbClr val="639549"/>
        </a:accent6>
        <a:hlink>
          <a:srgbClr val="89B96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4D7C48"/>
        </a:lt2>
        <a:accent1>
          <a:srgbClr val="599148"/>
        </a:accent1>
        <a:accent2>
          <a:srgbClr val="69A253"/>
        </a:accent2>
        <a:accent3>
          <a:srgbClr val="FFFFFF"/>
        </a:accent3>
        <a:accent4>
          <a:srgbClr val="404040"/>
        </a:accent4>
        <a:accent5>
          <a:srgbClr val="B5C7B1"/>
        </a:accent5>
        <a:accent6>
          <a:srgbClr val="5E924A"/>
        </a:accent6>
        <a:hlink>
          <a:srgbClr val="80C15D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467F20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8A9BA5"/>
        </a:lt2>
        <a:accent1>
          <a:srgbClr val="5CA822"/>
        </a:accent1>
        <a:accent2>
          <a:srgbClr val="66C022"/>
        </a:accent2>
        <a:accent3>
          <a:srgbClr val="FFFFFF"/>
        </a:accent3>
        <a:accent4>
          <a:srgbClr val="404040"/>
        </a:accent4>
        <a:accent5>
          <a:srgbClr val="B5D1AB"/>
        </a:accent5>
        <a:accent6>
          <a:srgbClr val="5CAE1E"/>
        </a:accent6>
        <a:hlink>
          <a:srgbClr val="71CF2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51873B"/>
        </a:lt2>
        <a:accent1>
          <a:srgbClr val="669E4B"/>
        </a:accent1>
        <a:accent2>
          <a:srgbClr val="79B25C"/>
        </a:accent2>
        <a:accent3>
          <a:srgbClr val="FFFFFF"/>
        </a:accent3>
        <a:accent4>
          <a:srgbClr val="404040"/>
        </a:accent4>
        <a:accent5>
          <a:srgbClr val="B8CCB1"/>
        </a:accent5>
        <a:accent6>
          <a:srgbClr val="6DA153"/>
        </a:accent6>
        <a:hlink>
          <a:srgbClr val="92CB6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0E7E24"/>
        </a:lt2>
        <a:accent1>
          <a:srgbClr val="369026"/>
        </a:accent1>
        <a:accent2>
          <a:srgbClr val="57A025"/>
        </a:accent2>
        <a:accent3>
          <a:srgbClr val="FFFFFF"/>
        </a:accent3>
        <a:accent4>
          <a:srgbClr val="404040"/>
        </a:accent4>
        <a:accent5>
          <a:srgbClr val="AEC6AC"/>
        </a:accent5>
        <a:accent6>
          <a:srgbClr val="4E9120"/>
        </a:accent6>
        <a:hlink>
          <a:srgbClr val="73B02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15802"/>
        </a:lt2>
        <a:accent1>
          <a:srgbClr val="016E01"/>
        </a:accent1>
        <a:accent2>
          <a:srgbClr val="019003"/>
        </a:accent2>
        <a:accent3>
          <a:srgbClr val="FFFFFF"/>
        </a:accent3>
        <a:accent4>
          <a:srgbClr val="404040"/>
        </a:accent4>
        <a:accent5>
          <a:srgbClr val="AABAAA"/>
        </a:accent5>
        <a:accent6>
          <a:srgbClr val="018202"/>
        </a:accent6>
        <a:hlink>
          <a:srgbClr val="01A6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E1E600"/>
        </a:lt2>
        <a:accent1>
          <a:srgbClr val="016E01"/>
        </a:accent1>
        <a:accent2>
          <a:srgbClr val="019003"/>
        </a:accent2>
        <a:accent3>
          <a:srgbClr val="FFFFFF"/>
        </a:accent3>
        <a:accent4>
          <a:srgbClr val="404040"/>
        </a:accent4>
        <a:accent5>
          <a:srgbClr val="AABAAA"/>
        </a:accent5>
        <a:accent6>
          <a:srgbClr val="018202"/>
        </a:accent6>
        <a:hlink>
          <a:srgbClr val="01A6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Краснодар конкурс</Template>
  <TotalTime>714</TotalTime>
  <Words>559</Words>
  <Application>Microsoft Office PowerPoint</Application>
  <PresentationFormat>Экран (4:3)</PresentationFormat>
  <Paragraphs>106</Paragraphs>
  <Slides>27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Презентация Краснодар конкурс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КАДРОВЫЕ УСЛОВИЯ:</vt:lpstr>
      <vt:lpstr> МАТЕРИАЛЬНО-ТЕХНИЧЕСКИЕ УСЛОВИЯ: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ФИНАНСОВОЕ ОБЕСПЕЧЕНИЕ:</vt:lpstr>
      <vt:lpstr>Презентация PowerPoint</vt:lpstr>
      <vt:lpstr>Презентация PowerPoint</vt:lpstr>
      <vt:lpstr>Презентация PowerPoint</vt:lpstr>
    </vt:vector>
  </TitlesOfParts>
  <Company>Детсад 67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User</cp:lastModifiedBy>
  <cp:revision>67</cp:revision>
  <cp:lastPrinted>2014-06-09T09:13:55Z</cp:lastPrinted>
  <dcterms:created xsi:type="dcterms:W3CDTF">2014-06-04T09:56:32Z</dcterms:created>
  <dcterms:modified xsi:type="dcterms:W3CDTF">2014-06-10T03:25:27Z</dcterms:modified>
</cp:coreProperties>
</file>